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  <p:sldId id="273" r:id="rId3"/>
    <p:sldId id="267" r:id="rId4"/>
    <p:sldId id="272" r:id="rId5"/>
  </p:sldIdLst>
  <p:sldSz cx="6858000" cy="9906000" type="A4"/>
  <p:notesSz cx="6858000" cy="9144000"/>
  <p:defaultTextStyle>
    <a:defPPr>
      <a:defRPr lang="ja-JP"/>
    </a:defPPr>
    <a:lvl1pPr algn="l" defTabSz="913229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020" indent="-114005" algn="l" defTabSz="913229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229" indent="-229198" algn="l" defTabSz="913229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437" indent="-344391" algn="l" defTabSz="913229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645" indent="-459583" algn="l" defTabSz="913229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076" algn="l" defTabSz="684031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092" algn="l" defTabSz="684031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107" algn="l" defTabSz="684031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123" algn="l" defTabSz="684031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28" autoAdjust="0"/>
    <p:restoredTop sz="94660"/>
  </p:normalViewPr>
  <p:slideViewPr>
    <p:cSldViewPr>
      <p:cViewPr>
        <p:scale>
          <a:sx n="75" d="100"/>
          <a:sy n="75" d="100"/>
        </p:scale>
        <p:origin x="2844" y="21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307963"/>
            <a:ext cx="7772400" cy="15925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210050"/>
            <a:ext cx="6400800" cy="18986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10277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919037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97526"/>
            <a:ext cx="2057400" cy="633915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97526"/>
            <a:ext cx="6019800" cy="633915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054558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039676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4" y="4774145"/>
            <a:ext cx="7772400" cy="1475581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4" y="3148940"/>
            <a:ext cx="7772400" cy="1625203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14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3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4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5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7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90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90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31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81121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733553"/>
            <a:ext cx="4038600" cy="4903126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733553"/>
            <a:ext cx="4038600" cy="4903126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36859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63039"/>
            <a:ext cx="4040188" cy="693076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14" indent="0">
              <a:buNone/>
              <a:defRPr sz="1929" b="1"/>
            </a:lvl2pPr>
            <a:lvl3pPr marL="872830" indent="0">
              <a:buNone/>
              <a:defRPr sz="1714" b="1"/>
            </a:lvl3pPr>
            <a:lvl4pPr marL="1309244" indent="0">
              <a:buNone/>
              <a:defRPr sz="1500" b="1"/>
            </a:lvl4pPr>
            <a:lvl5pPr marL="1745659" indent="0">
              <a:buNone/>
              <a:defRPr sz="1500" b="1"/>
            </a:lvl5pPr>
            <a:lvl6pPr marL="2182074" indent="0">
              <a:buNone/>
              <a:defRPr sz="1500" b="1"/>
            </a:lvl6pPr>
            <a:lvl7pPr marL="2618490" indent="0">
              <a:buNone/>
              <a:defRPr sz="1500" b="1"/>
            </a:lvl7pPr>
            <a:lvl8pPr marL="3054904" indent="0">
              <a:buNone/>
              <a:defRPr sz="1500" b="1"/>
            </a:lvl8pPr>
            <a:lvl9pPr marL="349131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356116"/>
            <a:ext cx="4040188" cy="4280562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663039"/>
            <a:ext cx="4041776" cy="693076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14" indent="0">
              <a:buNone/>
              <a:defRPr sz="1929" b="1"/>
            </a:lvl2pPr>
            <a:lvl3pPr marL="872830" indent="0">
              <a:buNone/>
              <a:defRPr sz="1714" b="1"/>
            </a:lvl3pPr>
            <a:lvl4pPr marL="1309244" indent="0">
              <a:buNone/>
              <a:defRPr sz="1500" b="1"/>
            </a:lvl4pPr>
            <a:lvl5pPr marL="1745659" indent="0">
              <a:buNone/>
              <a:defRPr sz="1500" b="1"/>
            </a:lvl5pPr>
            <a:lvl6pPr marL="2182074" indent="0">
              <a:buNone/>
              <a:defRPr sz="1500" b="1"/>
            </a:lvl6pPr>
            <a:lvl7pPr marL="2618490" indent="0">
              <a:buNone/>
              <a:defRPr sz="1500" b="1"/>
            </a:lvl7pPr>
            <a:lvl8pPr marL="3054904" indent="0">
              <a:buNone/>
              <a:defRPr sz="1500" b="1"/>
            </a:lvl8pPr>
            <a:lvl9pPr marL="349131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2356116"/>
            <a:ext cx="4041776" cy="4280562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643155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99357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9831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95805"/>
            <a:ext cx="3008314" cy="125888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1" y="295806"/>
            <a:ext cx="5111750" cy="6340872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554694"/>
            <a:ext cx="3008314" cy="5081985"/>
          </a:xfrm>
        </p:spPr>
        <p:txBody>
          <a:bodyPr/>
          <a:lstStyle>
            <a:lvl1pPr marL="0" indent="0">
              <a:buNone/>
              <a:defRPr sz="1357"/>
            </a:lvl1pPr>
            <a:lvl2pPr marL="436414" indent="0">
              <a:buNone/>
              <a:defRPr sz="1143"/>
            </a:lvl2pPr>
            <a:lvl3pPr marL="872830" indent="0">
              <a:buNone/>
              <a:defRPr sz="929"/>
            </a:lvl3pPr>
            <a:lvl4pPr marL="1309244" indent="0">
              <a:buNone/>
              <a:defRPr sz="857"/>
            </a:lvl4pPr>
            <a:lvl5pPr marL="1745659" indent="0">
              <a:buNone/>
              <a:defRPr sz="857"/>
            </a:lvl5pPr>
            <a:lvl6pPr marL="2182074" indent="0">
              <a:buNone/>
              <a:defRPr sz="857"/>
            </a:lvl6pPr>
            <a:lvl7pPr marL="2618490" indent="0">
              <a:buNone/>
              <a:defRPr sz="857"/>
            </a:lvl7pPr>
            <a:lvl8pPr marL="3054904" indent="0">
              <a:buNone/>
              <a:defRPr sz="857"/>
            </a:lvl8pPr>
            <a:lvl9pPr marL="349131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88261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5200650"/>
            <a:ext cx="5486400" cy="613966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63840"/>
            <a:ext cx="5486400" cy="44577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14" indent="0">
              <a:buNone/>
              <a:defRPr sz="2643"/>
            </a:lvl2pPr>
            <a:lvl3pPr marL="872830" indent="0">
              <a:buNone/>
              <a:defRPr sz="2286"/>
            </a:lvl3pPr>
            <a:lvl4pPr marL="1309244" indent="0">
              <a:buNone/>
              <a:defRPr sz="1929"/>
            </a:lvl4pPr>
            <a:lvl5pPr marL="1745659" indent="0">
              <a:buNone/>
              <a:defRPr sz="1929"/>
            </a:lvl5pPr>
            <a:lvl6pPr marL="2182074" indent="0">
              <a:buNone/>
              <a:defRPr sz="1929"/>
            </a:lvl6pPr>
            <a:lvl7pPr marL="2618490" indent="0">
              <a:buNone/>
              <a:defRPr sz="1929"/>
            </a:lvl7pPr>
            <a:lvl8pPr marL="3054904" indent="0">
              <a:buNone/>
              <a:defRPr sz="1929"/>
            </a:lvl8pPr>
            <a:lvl9pPr marL="349131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814616"/>
            <a:ext cx="5486400" cy="871934"/>
          </a:xfrm>
        </p:spPr>
        <p:txBody>
          <a:bodyPr/>
          <a:lstStyle>
            <a:lvl1pPr marL="0" indent="0">
              <a:buNone/>
              <a:defRPr sz="1357"/>
            </a:lvl1pPr>
            <a:lvl2pPr marL="436414" indent="0">
              <a:buNone/>
              <a:defRPr sz="1143"/>
            </a:lvl2pPr>
            <a:lvl3pPr marL="872830" indent="0">
              <a:buNone/>
              <a:defRPr sz="929"/>
            </a:lvl3pPr>
            <a:lvl4pPr marL="1309244" indent="0">
              <a:buNone/>
              <a:defRPr sz="857"/>
            </a:lvl4pPr>
            <a:lvl5pPr marL="1745659" indent="0">
              <a:buNone/>
              <a:defRPr sz="857"/>
            </a:lvl5pPr>
            <a:lvl6pPr marL="2182074" indent="0">
              <a:buNone/>
              <a:defRPr sz="857"/>
            </a:lvl6pPr>
            <a:lvl7pPr marL="2618490" indent="0">
              <a:buNone/>
              <a:defRPr sz="857"/>
            </a:lvl7pPr>
            <a:lvl8pPr marL="3054904" indent="0">
              <a:buNone/>
              <a:defRPr sz="857"/>
            </a:lvl8pPr>
            <a:lvl9pPr marL="349131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91202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872027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27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27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27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27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84" algn="ctr" defTabSz="872027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69" algn="ctr" defTabSz="872027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54" algn="ctr" defTabSz="872027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38" algn="ctr" defTabSz="872027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84" indent="-326584" algn="l" defTabSz="872027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34" indent="-272153" algn="l" defTabSz="872027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83" indent="-217724" algn="l" defTabSz="872027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328" indent="-217724" algn="l" defTabSz="872027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909" indent="-217724" algn="l" defTabSz="872027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82" indent="-218207" algn="l" defTabSz="872830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97" indent="-218207" algn="l" defTabSz="872830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111" indent="-218207" algn="l" defTabSz="872830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526" indent="-218207" algn="l" defTabSz="872830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30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14" algn="l" defTabSz="872830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30" algn="l" defTabSz="872830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44" algn="l" defTabSz="872830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59" algn="l" defTabSz="872830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74" algn="l" defTabSz="872830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90" algn="l" defTabSz="872830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904" algn="l" defTabSz="872830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319" algn="l" defTabSz="872830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58" name="Group 298"/>
          <p:cNvGrpSpPr>
            <a:grpSpLocks/>
          </p:cNvGrpSpPr>
          <p:nvPr/>
        </p:nvGrpSpPr>
        <p:grpSpPr bwMode="auto">
          <a:xfrm>
            <a:off x="971212" y="993205"/>
            <a:ext cx="5400902" cy="8808357"/>
            <a:chOff x="586" y="120"/>
            <a:chExt cx="4763" cy="7768"/>
          </a:xfrm>
        </p:grpSpPr>
        <p:sp>
          <p:nvSpPr>
            <p:cNvPr id="15619" name="Freeform 259"/>
            <p:cNvSpPr>
              <a:spLocks/>
            </p:cNvSpPr>
            <p:nvPr/>
          </p:nvSpPr>
          <p:spPr bwMode="auto">
            <a:xfrm>
              <a:off x="1607" y="4429"/>
              <a:ext cx="1390" cy="2777"/>
            </a:xfrm>
            <a:custGeom>
              <a:avLst/>
              <a:gdLst>
                <a:gd name="T0" fmla="*/ 1134 w 1389"/>
                <a:gd name="T1" fmla="*/ 2721 h 2778"/>
                <a:gd name="T2" fmla="*/ 992 w 1389"/>
                <a:gd name="T3" fmla="*/ 2693 h 2778"/>
                <a:gd name="T4" fmla="*/ 822 w 1389"/>
                <a:gd name="T5" fmla="*/ 2608 h 2778"/>
                <a:gd name="T6" fmla="*/ 652 w 1389"/>
                <a:gd name="T7" fmla="*/ 2608 h 2778"/>
                <a:gd name="T8" fmla="*/ 510 w 1389"/>
                <a:gd name="T9" fmla="*/ 2523 h 2778"/>
                <a:gd name="T10" fmla="*/ 396 w 1389"/>
                <a:gd name="T11" fmla="*/ 2438 h 2778"/>
                <a:gd name="T12" fmla="*/ 311 w 1389"/>
                <a:gd name="T13" fmla="*/ 2325 h 2778"/>
                <a:gd name="T14" fmla="*/ 311 w 1389"/>
                <a:gd name="T15" fmla="*/ 2154 h 2778"/>
                <a:gd name="T16" fmla="*/ 255 w 1389"/>
                <a:gd name="T17" fmla="*/ 2013 h 2778"/>
                <a:gd name="T18" fmla="*/ 311 w 1389"/>
                <a:gd name="T19" fmla="*/ 1899 h 2778"/>
                <a:gd name="T20" fmla="*/ 198 w 1389"/>
                <a:gd name="T21" fmla="*/ 1673 h 2778"/>
                <a:gd name="T22" fmla="*/ 170 w 1389"/>
                <a:gd name="T23" fmla="*/ 1559 h 2778"/>
                <a:gd name="T24" fmla="*/ 56 w 1389"/>
                <a:gd name="T25" fmla="*/ 1474 h 2778"/>
                <a:gd name="T26" fmla="*/ 0 w 1389"/>
                <a:gd name="T27" fmla="*/ 1361 h 2778"/>
                <a:gd name="T28" fmla="*/ 198 w 1389"/>
                <a:gd name="T29" fmla="*/ 652 h 2778"/>
                <a:gd name="T30" fmla="*/ 283 w 1389"/>
                <a:gd name="T31" fmla="*/ 0 h 2778"/>
                <a:gd name="T32" fmla="*/ 340 w 1389"/>
                <a:gd name="T33" fmla="*/ 57 h 2778"/>
                <a:gd name="T34" fmla="*/ 425 w 1389"/>
                <a:gd name="T35" fmla="*/ 57 h 2778"/>
                <a:gd name="T36" fmla="*/ 623 w 1389"/>
                <a:gd name="T37" fmla="*/ 142 h 2778"/>
                <a:gd name="T38" fmla="*/ 652 w 1389"/>
                <a:gd name="T39" fmla="*/ 255 h 2778"/>
                <a:gd name="T40" fmla="*/ 765 w 1389"/>
                <a:gd name="T41" fmla="*/ 255 h 2778"/>
                <a:gd name="T42" fmla="*/ 737 w 1389"/>
                <a:gd name="T43" fmla="*/ 397 h 2778"/>
                <a:gd name="T44" fmla="*/ 935 w 1389"/>
                <a:gd name="T45" fmla="*/ 510 h 2778"/>
                <a:gd name="T46" fmla="*/ 907 w 1389"/>
                <a:gd name="T47" fmla="*/ 624 h 2778"/>
                <a:gd name="T48" fmla="*/ 963 w 1389"/>
                <a:gd name="T49" fmla="*/ 624 h 2778"/>
                <a:gd name="T50" fmla="*/ 1020 w 1389"/>
                <a:gd name="T51" fmla="*/ 680 h 2778"/>
                <a:gd name="T52" fmla="*/ 1077 w 1389"/>
                <a:gd name="T53" fmla="*/ 709 h 2778"/>
                <a:gd name="T54" fmla="*/ 1219 w 1389"/>
                <a:gd name="T55" fmla="*/ 879 h 2778"/>
                <a:gd name="T56" fmla="*/ 1219 w 1389"/>
                <a:gd name="T57" fmla="*/ 992 h 2778"/>
                <a:gd name="T58" fmla="*/ 1162 w 1389"/>
                <a:gd name="T59" fmla="*/ 1049 h 2778"/>
                <a:gd name="T60" fmla="*/ 1077 w 1389"/>
                <a:gd name="T61" fmla="*/ 1134 h 2778"/>
                <a:gd name="T62" fmla="*/ 1190 w 1389"/>
                <a:gd name="T63" fmla="*/ 1191 h 2778"/>
                <a:gd name="T64" fmla="*/ 1275 w 1389"/>
                <a:gd name="T65" fmla="*/ 1304 h 2778"/>
                <a:gd name="T66" fmla="*/ 1332 w 1389"/>
                <a:gd name="T67" fmla="*/ 1361 h 2778"/>
                <a:gd name="T68" fmla="*/ 1332 w 1389"/>
                <a:gd name="T69" fmla="*/ 1446 h 2778"/>
                <a:gd name="T70" fmla="*/ 1332 w 1389"/>
                <a:gd name="T71" fmla="*/ 1587 h 2778"/>
                <a:gd name="T72" fmla="*/ 1219 w 1389"/>
                <a:gd name="T73" fmla="*/ 1673 h 2778"/>
                <a:gd name="T74" fmla="*/ 1020 w 1389"/>
                <a:gd name="T75" fmla="*/ 1758 h 2778"/>
                <a:gd name="T76" fmla="*/ 935 w 1389"/>
                <a:gd name="T77" fmla="*/ 1758 h 2778"/>
                <a:gd name="T78" fmla="*/ 963 w 1389"/>
                <a:gd name="T79" fmla="*/ 1928 h 2778"/>
                <a:gd name="T80" fmla="*/ 1048 w 1389"/>
                <a:gd name="T81" fmla="*/ 2013 h 2778"/>
                <a:gd name="T82" fmla="*/ 1275 w 1389"/>
                <a:gd name="T83" fmla="*/ 2381 h 2778"/>
                <a:gd name="T84" fmla="*/ 1360 w 1389"/>
                <a:gd name="T85" fmla="*/ 2466 h 2778"/>
                <a:gd name="T86" fmla="*/ 1332 w 1389"/>
                <a:gd name="T87" fmla="*/ 2608 h 2778"/>
                <a:gd name="T88" fmla="*/ 1219 w 1389"/>
                <a:gd name="T89" fmla="*/ 2778 h 2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89" h="2778">
                  <a:moveTo>
                    <a:pt x="1219" y="2778"/>
                  </a:moveTo>
                  <a:lnTo>
                    <a:pt x="1134" y="2721"/>
                  </a:lnTo>
                  <a:lnTo>
                    <a:pt x="1048" y="2665"/>
                  </a:lnTo>
                  <a:lnTo>
                    <a:pt x="992" y="2693"/>
                  </a:lnTo>
                  <a:lnTo>
                    <a:pt x="822" y="2665"/>
                  </a:lnTo>
                  <a:lnTo>
                    <a:pt x="822" y="2608"/>
                  </a:lnTo>
                  <a:lnTo>
                    <a:pt x="793" y="2551"/>
                  </a:lnTo>
                  <a:lnTo>
                    <a:pt x="652" y="2608"/>
                  </a:lnTo>
                  <a:lnTo>
                    <a:pt x="623" y="2551"/>
                  </a:lnTo>
                  <a:lnTo>
                    <a:pt x="510" y="2523"/>
                  </a:lnTo>
                  <a:lnTo>
                    <a:pt x="510" y="2438"/>
                  </a:lnTo>
                  <a:lnTo>
                    <a:pt x="396" y="2438"/>
                  </a:lnTo>
                  <a:lnTo>
                    <a:pt x="311" y="2381"/>
                  </a:lnTo>
                  <a:lnTo>
                    <a:pt x="311" y="2325"/>
                  </a:lnTo>
                  <a:lnTo>
                    <a:pt x="283" y="2211"/>
                  </a:lnTo>
                  <a:lnTo>
                    <a:pt x="311" y="2154"/>
                  </a:lnTo>
                  <a:lnTo>
                    <a:pt x="311" y="2098"/>
                  </a:lnTo>
                  <a:lnTo>
                    <a:pt x="255" y="2013"/>
                  </a:lnTo>
                  <a:lnTo>
                    <a:pt x="255" y="1956"/>
                  </a:lnTo>
                  <a:lnTo>
                    <a:pt x="311" y="1899"/>
                  </a:lnTo>
                  <a:lnTo>
                    <a:pt x="311" y="1758"/>
                  </a:lnTo>
                  <a:lnTo>
                    <a:pt x="198" y="1673"/>
                  </a:lnTo>
                  <a:lnTo>
                    <a:pt x="226" y="1644"/>
                  </a:lnTo>
                  <a:lnTo>
                    <a:pt x="170" y="1559"/>
                  </a:lnTo>
                  <a:lnTo>
                    <a:pt x="141" y="1587"/>
                  </a:lnTo>
                  <a:lnTo>
                    <a:pt x="56" y="1474"/>
                  </a:lnTo>
                  <a:lnTo>
                    <a:pt x="113" y="1446"/>
                  </a:lnTo>
                  <a:lnTo>
                    <a:pt x="0" y="1361"/>
                  </a:lnTo>
                  <a:lnTo>
                    <a:pt x="85" y="1134"/>
                  </a:lnTo>
                  <a:lnTo>
                    <a:pt x="198" y="652"/>
                  </a:lnTo>
                  <a:lnTo>
                    <a:pt x="255" y="340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6" y="85"/>
                  </a:lnTo>
                  <a:lnTo>
                    <a:pt x="425" y="57"/>
                  </a:lnTo>
                  <a:lnTo>
                    <a:pt x="538" y="142"/>
                  </a:lnTo>
                  <a:lnTo>
                    <a:pt x="623" y="142"/>
                  </a:lnTo>
                  <a:lnTo>
                    <a:pt x="708" y="227"/>
                  </a:lnTo>
                  <a:lnTo>
                    <a:pt x="652" y="255"/>
                  </a:lnTo>
                  <a:lnTo>
                    <a:pt x="708" y="312"/>
                  </a:lnTo>
                  <a:lnTo>
                    <a:pt x="765" y="255"/>
                  </a:lnTo>
                  <a:lnTo>
                    <a:pt x="793" y="312"/>
                  </a:lnTo>
                  <a:lnTo>
                    <a:pt x="737" y="397"/>
                  </a:lnTo>
                  <a:lnTo>
                    <a:pt x="765" y="453"/>
                  </a:lnTo>
                  <a:lnTo>
                    <a:pt x="935" y="510"/>
                  </a:lnTo>
                  <a:lnTo>
                    <a:pt x="878" y="567"/>
                  </a:lnTo>
                  <a:lnTo>
                    <a:pt x="907" y="624"/>
                  </a:lnTo>
                  <a:lnTo>
                    <a:pt x="935" y="595"/>
                  </a:lnTo>
                  <a:lnTo>
                    <a:pt x="963" y="624"/>
                  </a:lnTo>
                  <a:lnTo>
                    <a:pt x="963" y="680"/>
                  </a:lnTo>
                  <a:lnTo>
                    <a:pt x="1020" y="680"/>
                  </a:lnTo>
                  <a:lnTo>
                    <a:pt x="1020" y="737"/>
                  </a:lnTo>
                  <a:lnTo>
                    <a:pt x="1077" y="709"/>
                  </a:lnTo>
                  <a:lnTo>
                    <a:pt x="1077" y="822"/>
                  </a:lnTo>
                  <a:lnTo>
                    <a:pt x="1219" y="879"/>
                  </a:lnTo>
                  <a:lnTo>
                    <a:pt x="1162" y="935"/>
                  </a:lnTo>
                  <a:lnTo>
                    <a:pt x="1219" y="992"/>
                  </a:lnTo>
                  <a:lnTo>
                    <a:pt x="1275" y="1020"/>
                  </a:lnTo>
                  <a:lnTo>
                    <a:pt x="1162" y="1049"/>
                  </a:lnTo>
                  <a:lnTo>
                    <a:pt x="1077" y="1049"/>
                  </a:lnTo>
                  <a:lnTo>
                    <a:pt x="1077" y="1134"/>
                  </a:lnTo>
                  <a:lnTo>
                    <a:pt x="1162" y="1162"/>
                  </a:lnTo>
                  <a:lnTo>
                    <a:pt x="1190" y="1191"/>
                  </a:lnTo>
                  <a:lnTo>
                    <a:pt x="1275" y="1219"/>
                  </a:lnTo>
                  <a:lnTo>
                    <a:pt x="1275" y="1304"/>
                  </a:lnTo>
                  <a:lnTo>
                    <a:pt x="1332" y="1276"/>
                  </a:lnTo>
                  <a:lnTo>
                    <a:pt x="1332" y="1361"/>
                  </a:lnTo>
                  <a:lnTo>
                    <a:pt x="1389" y="1446"/>
                  </a:lnTo>
                  <a:lnTo>
                    <a:pt x="1332" y="1446"/>
                  </a:lnTo>
                  <a:lnTo>
                    <a:pt x="1304" y="1559"/>
                  </a:lnTo>
                  <a:lnTo>
                    <a:pt x="1332" y="1587"/>
                  </a:lnTo>
                  <a:lnTo>
                    <a:pt x="1389" y="1673"/>
                  </a:lnTo>
                  <a:lnTo>
                    <a:pt x="1219" y="1673"/>
                  </a:lnTo>
                  <a:lnTo>
                    <a:pt x="1048" y="1701"/>
                  </a:lnTo>
                  <a:lnTo>
                    <a:pt x="1020" y="1758"/>
                  </a:lnTo>
                  <a:lnTo>
                    <a:pt x="963" y="1786"/>
                  </a:lnTo>
                  <a:lnTo>
                    <a:pt x="935" y="1758"/>
                  </a:lnTo>
                  <a:lnTo>
                    <a:pt x="907" y="1786"/>
                  </a:lnTo>
                  <a:lnTo>
                    <a:pt x="963" y="1928"/>
                  </a:lnTo>
                  <a:lnTo>
                    <a:pt x="1020" y="1899"/>
                  </a:lnTo>
                  <a:lnTo>
                    <a:pt x="1048" y="2013"/>
                  </a:lnTo>
                  <a:lnTo>
                    <a:pt x="1105" y="2041"/>
                  </a:lnTo>
                  <a:lnTo>
                    <a:pt x="1275" y="2381"/>
                  </a:lnTo>
                  <a:lnTo>
                    <a:pt x="1332" y="2381"/>
                  </a:lnTo>
                  <a:lnTo>
                    <a:pt x="1360" y="2466"/>
                  </a:lnTo>
                  <a:lnTo>
                    <a:pt x="1304" y="2551"/>
                  </a:lnTo>
                  <a:lnTo>
                    <a:pt x="1332" y="2608"/>
                  </a:lnTo>
                  <a:lnTo>
                    <a:pt x="1275" y="2665"/>
                  </a:lnTo>
                  <a:lnTo>
                    <a:pt x="1219" y="277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2" name="Freeform 262"/>
            <p:cNvSpPr>
              <a:spLocks/>
            </p:cNvSpPr>
            <p:nvPr/>
          </p:nvSpPr>
          <p:spPr bwMode="auto">
            <a:xfrm>
              <a:off x="1805" y="3182"/>
              <a:ext cx="1786" cy="1984"/>
            </a:xfrm>
            <a:custGeom>
              <a:avLst/>
              <a:gdLst>
                <a:gd name="T0" fmla="*/ 822 w 1786"/>
                <a:gd name="T1" fmla="*/ 1984 h 1984"/>
                <a:gd name="T2" fmla="*/ 765 w 1786"/>
                <a:gd name="T3" fmla="*/ 1927 h 1984"/>
                <a:gd name="T4" fmla="*/ 737 w 1786"/>
                <a:gd name="T5" fmla="*/ 1842 h 1984"/>
                <a:gd name="T6" fmla="*/ 680 w 1786"/>
                <a:gd name="T7" fmla="*/ 1814 h 1984"/>
                <a:gd name="T8" fmla="*/ 567 w 1786"/>
                <a:gd name="T9" fmla="*/ 1700 h 1984"/>
                <a:gd name="T10" fmla="*/ 595 w 1786"/>
                <a:gd name="T11" fmla="*/ 1559 h 1984"/>
                <a:gd name="T12" fmla="*/ 510 w 1786"/>
                <a:gd name="T13" fmla="*/ 1559 h 1984"/>
                <a:gd name="T14" fmla="*/ 510 w 1786"/>
                <a:gd name="T15" fmla="*/ 1474 h 1984"/>
                <a:gd name="T16" fmla="*/ 340 w 1786"/>
                <a:gd name="T17" fmla="*/ 1389 h 1984"/>
                <a:gd name="T18" fmla="*/ 198 w 1786"/>
                <a:gd name="T19" fmla="*/ 1332 h 1984"/>
                <a:gd name="T20" fmla="*/ 142 w 1786"/>
                <a:gd name="T21" fmla="*/ 1247 h 1984"/>
                <a:gd name="T22" fmla="*/ 113 w 1786"/>
                <a:gd name="T23" fmla="*/ 935 h 1984"/>
                <a:gd name="T24" fmla="*/ 0 w 1786"/>
                <a:gd name="T25" fmla="*/ 368 h 1984"/>
                <a:gd name="T26" fmla="*/ 0 w 1786"/>
                <a:gd name="T27" fmla="*/ 283 h 1984"/>
                <a:gd name="T28" fmla="*/ 85 w 1786"/>
                <a:gd name="T29" fmla="*/ 56 h 1984"/>
                <a:gd name="T30" fmla="*/ 227 w 1786"/>
                <a:gd name="T31" fmla="*/ 141 h 1984"/>
                <a:gd name="T32" fmla="*/ 397 w 1786"/>
                <a:gd name="T33" fmla="*/ 85 h 1984"/>
                <a:gd name="T34" fmla="*/ 539 w 1786"/>
                <a:gd name="T35" fmla="*/ 85 h 1984"/>
                <a:gd name="T36" fmla="*/ 624 w 1786"/>
                <a:gd name="T37" fmla="*/ 0 h 1984"/>
                <a:gd name="T38" fmla="*/ 709 w 1786"/>
                <a:gd name="T39" fmla="*/ 85 h 1984"/>
                <a:gd name="T40" fmla="*/ 907 w 1786"/>
                <a:gd name="T41" fmla="*/ 170 h 1984"/>
                <a:gd name="T42" fmla="*/ 964 w 1786"/>
                <a:gd name="T43" fmla="*/ 141 h 1984"/>
                <a:gd name="T44" fmla="*/ 1021 w 1786"/>
                <a:gd name="T45" fmla="*/ 141 h 1984"/>
                <a:gd name="T46" fmla="*/ 1049 w 1786"/>
                <a:gd name="T47" fmla="*/ 255 h 1984"/>
                <a:gd name="T48" fmla="*/ 1049 w 1786"/>
                <a:gd name="T49" fmla="*/ 311 h 1984"/>
                <a:gd name="T50" fmla="*/ 1134 w 1786"/>
                <a:gd name="T51" fmla="*/ 198 h 1984"/>
                <a:gd name="T52" fmla="*/ 1304 w 1786"/>
                <a:gd name="T53" fmla="*/ 141 h 1984"/>
                <a:gd name="T54" fmla="*/ 1361 w 1786"/>
                <a:gd name="T55" fmla="*/ 170 h 1984"/>
                <a:gd name="T56" fmla="*/ 1474 w 1786"/>
                <a:gd name="T57" fmla="*/ 198 h 1984"/>
                <a:gd name="T58" fmla="*/ 1644 w 1786"/>
                <a:gd name="T59" fmla="*/ 311 h 1984"/>
                <a:gd name="T60" fmla="*/ 1786 w 1786"/>
                <a:gd name="T61" fmla="*/ 538 h 1984"/>
                <a:gd name="T62" fmla="*/ 1758 w 1786"/>
                <a:gd name="T63" fmla="*/ 623 h 1984"/>
                <a:gd name="T64" fmla="*/ 1502 w 1786"/>
                <a:gd name="T65" fmla="*/ 765 h 1984"/>
                <a:gd name="T66" fmla="*/ 1276 w 1786"/>
                <a:gd name="T67" fmla="*/ 793 h 1984"/>
                <a:gd name="T68" fmla="*/ 1162 w 1786"/>
                <a:gd name="T69" fmla="*/ 850 h 1984"/>
                <a:gd name="T70" fmla="*/ 1077 w 1786"/>
                <a:gd name="T71" fmla="*/ 850 h 1984"/>
                <a:gd name="T72" fmla="*/ 1021 w 1786"/>
                <a:gd name="T73" fmla="*/ 1020 h 1984"/>
                <a:gd name="T74" fmla="*/ 936 w 1786"/>
                <a:gd name="T75" fmla="*/ 963 h 1984"/>
                <a:gd name="T76" fmla="*/ 879 w 1786"/>
                <a:gd name="T77" fmla="*/ 1048 h 1984"/>
                <a:gd name="T78" fmla="*/ 936 w 1786"/>
                <a:gd name="T79" fmla="*/ 1133 h 1984"/>
                <a:gd name="T80" fmla="*/ 907 w 1786"/>
                <a:gd name="T81" fmla="*/ 1190 h 1984"/>
                <a:gd name="T82" fmla="*/ 822 w 1786"/>
                <a:gd name="T83" fmla="*/ 1360 h 1984"/>
                <a:gd name="T84" fmla="*/ 737 w 1786"/>
                <a:gd name="T85" fmla="*/ 1502 h 1984"/>
                <a:gd name="T86" fmla="*/ 822 w 1786"/>
                <a:gd name="T87" fmla="*/ 1672 h 1984"/>
                <a:gd name="T88" fmla="*/ 879 w 1786"/>
                <a:gd name="T89" fmla="*/ 1757 h 1984"/>
                <a:gd name="T90" fmla="*/ 850 w 1786"/>
                <a:gd name="T91" fmla="*/ 1786 h 1984"/>
                <a:gd name="T92" fmla="*/ 879 w 1786"/>
                <a:gd name="T93" fmla="*/ 1956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786" h="1984">
                  <a:moveTo>
                    <a:pt x="879" y="1956"/>
                  </a:moveTo>
                  <a:lnTo>
                    <a:pt x="822" y="1984"/>
                  </a:lnTo>
                  <a:lnTo>
                    <a:pt x="822" y="1927"/>
                  </a:lnTo>
                  <a:lnTo>
                    <a:pt x="765" y="1927"/>
                  </a:lnTo>
                  <a:lnTo>
                    <a:pt x="765" y="1871"/>
                  </a:lnTo>
                  <a:lnTo>
                    <a:pt x="737" y="1842"/>
                  </a:lnTo>
                  <a:lnTo>
                    <a:pt x="709" y="1871"/>
                  </a:lnTo>
                  <a:lnTo>
                    <a:pt x="680" y="1814"/>
                  </a:lnTo>
                  <a:lnTo>
                    <a:pt x="737" y="1757"/>
                  </a:lnTo>
                  <a:lnTo>
                    <a:pt x="567" y="1700"/>
                  </a:lnTo>
                  <a:lnTo>
                    <a:pt x="539" y="1644"/>
                  </a:lnTo>
                  <a:lnTo>
                    <a:pt x="595" y="1559"/>
                  </a:lnTo>
                  <a:lnTo>
                    <a:pt x="567" y="1502"/>
                  </a:lnTo>
                  <a:lnTo>
                    <a:pt x="510" y="1559"/>
                  </a:lnTo>
                  <a:lnTo>
                    <a:pt x="454" y="1502"/>
                  </a:lnTo>
                  <a:lnTo>
                    <a:pt x="510" y="1474"/>
                  </a:lnTo>
                  <a:lnTo>
                    <a:pt x="425" y="1389"/>
                  </a:lnTo>
                  <a:lnTo>
                    <a:pt x="340" y="1389"/>
                  </a:lnTo>
                  <a:lnTo>
                    <a:pt x="227" y="1304"/>
                  </a:lnTo>
                  <a:lnTo>
                    <a:pt x="198" y="1332"/>
                  </a:lnTo>
                  <a:lnTo>
                    <a:pt x="142" y="1304"/>
                  </a:lnTo>
                  <a:lnTo>
                    <a:pt x="142" y="1247"/>
                  </a:lnTo>
                  <a:lnTo>
                    <a:pt x="85" y="1247"/>
                  </a:lnTo>
                  <a:lnTo>
                    <a:pt x="113" y="935"/>
                  </a:lnTo>
                  <a:lnTo>
                    <a:pt x="85" y="652"/>
                  </a:lnTo>
                  <a:lnTo>
                    <a:pt x="0" y="368"/>
                  </a:lnTo>
                  <a:lnTo>
                    <a:pt x="28" y="311"/>
                  </a:lnTo>
                  <a:lnTo>
                    <a:pt x="0" y="283"/>
                  </a:lnTo>
                  <a:lnTo>
                    <a:pt x="85" y="255"/>
                  </a:lnTo>
                  <a:lnTo>
                    <a:pt x="85" y="56"/>
                  </a:lnTo>
                  <a:lnTo>
                    <a:pt x="142" y="28"/>
                  </a:lnTo>
                  <a:lnTo>
                    <a:pt x="227" y="141"/>
                  </a:lnTo>
                  <a:lnTo>
                    <a:pt x="340" y="56"/>
                  </a:lnTo>
                  <a:lnTo>
                    <a:pt x="397" y="85"/>
                  </a:lnTo>
                  <a:lnTo>
                    <a:pt x="482" y="56"/>
                  </a:lnTo>
                  <a:lnTo>
                    <a:pt x="539" y="85"/>
                  </a:lnTo>
                  <a:lnTo>
                    <a:pt x="595" y="56"/>
                  </a:lnTo>
                  <a:lnTo>
                    <a:pt x="624" y="0"/>
                  </a:lnTo>
                  <a:lnTo>
                    <a:pt x="709" y="0"/>
                  </a:lnTo>
                  <a:lnTo>
                    <a:pt x="709" y="85"/>
                  </a:lnTo>
                  <a:lnTo>
                    <a:pt x="794" y="141"/>
                  </a:lnTo>
                  <a:lnTo>
                    <a:pt x="907" y="170"/>
                  </a:lnTo>
                  <a:lnTo>
                    <a:pt x="907" y="113"/>
                  </a:lnTo>
                  <a:lnTo>
                    <a:pt x="964" y="141"/>
                  </a:lnTo>
                  <a:lnTo>
                    <a:pt x="992" y="113"/>
                  </a:lnTo>
                  <a:lnTo>
                    <a:pt x="1021" y="141"/>
                  </a:lnTo>
                  <a:lnTo>
                    <a:pt x="1021" y="226"/>
                  </a:lnTo>
                  <a:lnTo>
                    <a:pt x="1049" y="255"/>
                  </a:lnTo>
                  <a:lnTo>
                    <a:pt x="1021" y="283"/>
                  </a:lnTo>
                  <a:lnTo>
                    <a:pt x="1049" y="311"/>
                  </a:lnTo>
                  <a:lnTo>
                    <a:pt x="1162" y="255"/>
                  </a:lnTo>
                  <a:lnTo>
                    <a:pt x="1134" y="198"/>
                  </a:lnTo>
                  <a:lnTo>
                    <a:pt x="1247" y="113"/>
                  </a:lnTo>
                  <a:lnTo>
                    <a:pt x="1304" y="141"/>
                  </a:lnTo>
                  <a:lnTo>
                    <a:pt x="1361" y="113"/>
                  </a:lnTo>
                  <a:lnTo>
                    <a:pt x="1361" y="170"/>
                  </a:lnTo>
                  <a:lnTo>
                    <a:pt x="1446" y="170"/>
                  </a:lnTo>
                  <a:lnTo>
                    <a:pt x="1474" y="198"/>
                  </a:lnTo>
                  <a:lnTo>
                    <a:pt x="1559" y="170"/>
                  </a:lnTo>
                  <a:lnTo>
                    <a:pt x="1644" y="311"/>
                  </a:lnTo>
                  <a:lnTo>
                    <a:pt x="1729" y="425"/>
                  </a:lnTo>
                  <a:lnTo>
                    <a:pt x="1786" y="538"/>
                  </a:lnTo>
                  <a:lnTo>
                    <a:pt x="1758" y="567"/>
                  </a:lnTo>
                  <a:lnTo>
                    <a:pt x="1758" y="623"/>
                  </a:lnTo>
                  <a:lnTo>
                    <a:pt x="1701" y="652"/>
                  </a:lnTo>
                  <a:lnTo>
                    <a:pt x="1502" y="765"/>
                  </a:lnTo>
                  <a:lnTo>
                    <a:pt x="1417" y="708"/>
                  </a:lnTo>
                  <a:lnTo>
                    <a:pt x="1276" y="793"/>
                  </a:lnTo>
                  <a:lnTo>
                    <a:pt x="1191" y="793"/>
                  </a:lnTo>
                  <a:lnTo>
                    <a:pt x="1162" y="850"/>
                  </a:lnTo>
                  <a:lnTo>
                    <a:pt x="1162" y="907"/>
                  </a:lnTo>
                  <a:lnTo>
                    <a:pt x="1077" y="850"/>
                  </a:lnTo>
                  <a:lnTo>
                    <a:pt x="1021" y="878"/>
                  </a:lnTo>
                  <a:lnTo>
                    <a:pt x="1021" y="1020"/>
                  </a:lnTo>
                  <a:lnTo>
                    <a:pt x="964" y="1020"/>
                  </a:lnTo>
                  <a:lnTo>
                    <a:pt x="936" y="963"/>
                  </a:lnTo>
                  <a:lnTo>
                    <a:pt x="850" y="1020"/>
                  </a:lnTo>
                  <a:lnTo>
                    <a:pt x="879" y="1048"/>
                  </a:lnTo>
                  <a:lnTo>
                    <a:pt x="907" y="1048"/>
                  </a:lnTo>
                  <a:lnTo>
                    <a:pt x="936" y="1133"/>
                  </a:lnTo>
                  <a:lnTo>
                    <a:pt x="879" y="1133"/>
                  </a:lnTo>
                  <a:lnTo>
                    <a:pt x="907" y="1190"/>
                  </a:lnTo>
                  <a:lnTo>
                    <a:pt x="850" y="1190"/>
                  </a:lnTo>
                  <a:lnTo>
                    <a:pt x="822" y="1360"/>
                  </a:lnTo>
                  <a:lnTo>
                    <a:pt x="765" y="1360"/>
                  </a:lnTo>
                  <a:lnTo>
                    <a:pt x="737" y="1502"/>
                  </a:lnTo>
                  <a:lnTo>
                    <a:pt x="794" y="1530"/>
                  </a:lnTo>
                  <a:lnTo>
                    <a:pt x="822" y="1672"/>
                  </a:lnTo>
                  <a:lnTo>
                    <a:pt x="850" y="1672"/>
                  </a:lnTo>
                  <a:lnTo>
                    <a:pt x="879" y="1757"/>
                  </a:lnTo>
                  <a:lnTo>
                    <a:pt x="907" y="1786"/>
                  </a:lnTo>
                  <a:lnTo>
                    <a:pt x="850" y="1786"/>
                  </a:lnTo>
                  <a:lnTo>
                    <a:pt x="936" y="1899"/>
                  </a:lnTo>
                  <a:lnTo>
                    <a:pt x="879" y="19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5" name="Freeform 265"/>
            <p:cNvSpPr>
              <a:spLocks/>
            </p:cNvSpPr>
            <p:nvPr/>
          </p:nvSpPr>
          <p:spPr bwMode="auto">
            <a:xfrm>
              <a:off x="2542" y="3805"/>
              <a:ext cx="1871" cy="1758"/>
            </a:xfrm>
            <a:custGeom>
              <a:avLst/>
              <a:gdLst>
                <a:gd name="T0" fmla="*/ 284 w 1871"/>
                <a:gd name="T1" fmla="*/ 1616 h 1758"/>
                <a:gd name="T2" fmla="*/ 284 w 1871"/>
                <a:gd name="T3" fmla="*/ 1503 h 1758"/>
                <a:gd name="T4" fmla="*/ 142 w 1871"/>
                <a:gd name="T5" fmla="*/ 1333 h 1758"/>
                <a:gd name="T6" fmla="*/ 113 w 1871"/>
                <a:gd name="T7" fmla="*/ 1163 h 1758"/>
                <a:gd name="T8" fmla="*/ 113 w 1871"/>
                <a:gd name="T9" fmla="*/ 1106 h 1758"/>
                <a:gd name="T10" fmla="*/ 85 w 1871"/>
                <a:gd name="T11" fmla="*/ 1049 h 1758"/>
                <a:gd name="T12" fmla="*/ 0 w 1871"/>
                <a:gd name="T13" fmla="*/ 879 h 1758"/>
                <a:gd name="T14" fmla="*/ 85 w 1871"/>
                <a:gd name="T15" fmla="*/ 737 h 1758"/>
                <a:gd name="T16" fmla="*/ 170 w 1871"/>
                <a:gd name="T17" fmla="*/ 567 h 1758"/>
                <a:gd name="T18" fmla="*/ 199 w 1871"/>
                <a:gd name="T19" fmla="*/ 510 h 1758"/>
                <a:gd name="T20" fmla="*/ 142 w 1871"/>
                <a:gd name="T21" fmla="*/ 425 h 1758"/>
                <a:gd name="T22" fmla="*/ 199 w 1871"/>
                <a:gd name="T23" fmla="*/ 340 h 1758"/>
                <a:gd name="T24" fmla="*/ 284 w 1871"/>
                <a:gd name="T25" fmla="*/ 397 h 1758"/>
                <a:gd name="T26" fmla="*/ 340 w 1871"/>
                <a:gd name="T27" fmla="*/ 227 h 1758"/>
                <a:gd name="T28" fmla="*/ 425 w 1871"/>
                <a:gd name="T29" fmla="*/ 227 h 1758"/>
                <a:gd name="T30" fmla="*/ 539 w 1871"/>
                <a:gd name="T31" fmla="*/ 170 h 1758"/>
                <a:gd name="T32" fmla="*/ 765 w 1871"/>
                <a:gd name="T33" fmla="*/ 142 h 1758"/>
                <a:gd name="T34" fmla="*/ 992 w 1871"/>
                <a:gd name="T35" fmla="*/ 142 h 1758"/>
                <a:gd name="T36" fmla="*/ 907 w 1871"/>
                <a:gd name="T37" fmla="*/ 369 h 1758"/>
                <a:gd name="T38" fmla="*/ 879 w 1871"/>
                <a:gd name="T39" fmla="*/ 624 h 1758"/>
                <a:gd name="T40" fmla="*/ 992 w 1871"/>
                <a:gd name="T41" fmla="*/ 737 h 1758"/>
                <a:gd name="T42" fmla="*/ 992 w 1871"/>
                <a:gd name="T43" fmla="*/ 851 h 1758"/>
                <a:gd name="T44" fmla="*/ 1106 w 1871"/>
                <a:gd name="T45" fmla="*/ 879 h 1758"/>
                <a:gd name="T46" fmla="*/ 1162 w 1871"/>
                <a:gd name="T47" fmla="*/ 709 h 1758"/>
                <a:gd name="T48" fmla="*/ 1276 w 1871"/>
                <a:gd name="T49" fmla="*/ 766 h 1758"/>
                <a:gd name="T50" fmla="*/ 1361 w 1871"/>
                <a:gd name="T51" fmla="*/ 681 h 1758"/>
                <a:gd name="T52" fmla="*/ 1503 w 1871"/>
                <a:gd name="T53" fmla="*/ 737 h 1758"/>
                <a:gd name="T54" fmla="*/ 1673 w 1871"/>
                <a:gd name="T55" fmla="*/ 737 h 1758"/>
                <a:gd name="T56" fmla="*/ 1758 w 1871"/>
                <a:gd name="T57" fmla="*/ 709 h 1758"/>
                <a:gd name="T58" fmla="*/ 1814 w 1871"/>
                <a:gd name="T59" fmla="*/ 766 h 1758"/>
                <a:gd name="T60" fmla="*/ 1814 w 1871"/>
                <a:gd name="T61" fmla="*/ 851 h 1758"/>
                <a:gd name="T62" fmla="*/ 1843 w 1871"/>
                <a:gd name="T63" fmla="*/ 992 h 1758"/>
                <a:gd name="T64" fmla="*/ 1786 w 1871"/>
                <a:gd name="T65" fmla="*/ 1077 h 1758"/>
                <a:gd name="T66" fmla="*/ 1814 w 1871"/>
                <a:gd name="T67" fmla="*/ 1191 h 1758"/>
                <a:gd name="T68" fmla="*/ 1588 w 1871"/>
                <a:gd name="T69" fmla="*/ 1134 h 1758"/>
                <a:gd name="T70" fmla="*/ 1503 w 1871"/>
                <a:gd name="T71" fmla="*/ 1106 h 1758"/>
                <a:gd name="T72" fmla="*/ 1276 w 1871"/>
                <a:gd name="T73" fmla="*/ 1219 h 1758"/>
                <a:gd name="T74" fmla="*/ 1191 w 1871"/>
                <a:gd name="T75" fmla="*/ 1163 h 1758"/>
                <a:gd name="T76" fmla="*/ 1134 w 1871"/>
                <a:gd name="T77" fmla="*/ 1248 h 1758"/>
                <a:gd name="T78" fmla="*/ 1219 w 1871"/>
                <a:gd name="T79" fmla="*/ 1333 h 1758"/>
                <a:gd name="T80" fmla="*/ 1021 w 1871"/>
                <a:gd name="T81" fmla="*/ 1418 h 1758"/>
                <a:gd name="T82" fmla="*/ 1021 w 1871"/>
                <a:gd name="T83" fmla="*/ 1503 h 1758"/>
                <a:gd name="T84" fmla="*/ 992 w 1871"/>
                <a:gd name="T85" fmla="*/ 1559 h 1758"/>
                <a:gd name="T86" fmla="*/ 936 w 1871"/>
                <a:gd name="T87" fmla="*/ 1559 h 1758"/>
                <a:gd name="T88" fmla="*/ 879 w 1871"/>
                <a:gd name="T89" fmla="*/ 1758 h 1758"/>
                <a:gd name="T90" fmla="*/ 822 w 1871"/>
                <a:gd name="T91" fmla="*/ 1531 h 1758"/>
                <a:gd name="T92" fmla="*/ 652 w 1871"/>
                <a:gd name="T93" fmla="*/ 1588 h 1758"/>
                <a:gd name="T94" fmla="*/ 539 w 1871"/>
                <a:gd name="T95" fmla="*/ 1588 h 1758"/>
                <a:gd name="T96" fmla="*/ 510 w 1871"/>
                <a:gd name="T97" fmla="*/ 1644 h 1758"/>
                <a:gd name="T98" fmla="*/ 397 w 1871"/>
                <a:gd name="T99" fmla="*/ 1616 h 1758"/>
                <a:gd name="T100" fmla="*/ 369 w 1871"/>
                <a:gd name="T101" fmla="*/ 1701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71" h="1758">
                  <a:moveTo>
                    <a:pt x="340" y="1644"/>
                  </a:moveTo>
                  <a:lnTo>
                    <a:pt x="284" y="1616"/>
                  </a:lnTo>
                  <a:lnTo>
                    <a:pt x="227" y="1559"/>
                  </a:lnTo>
                  <a:lnTo>
                    <a:pt x="284" y="1503"/>
                  </a:lnTo>
                  <a:lnTo>
                    <a:pt x="142" y="1446"/>
                  </a:lnTo>
                  <a:lnTo>
                    <a:pt x="142" y="1333"/>
                  </a:lnTo>
                  <a:lnTo>
                    <a:pt x="199" y="1276"/>
                  </a:lnTo>
                  <a:lnTo>
                    <a:pt x="113" y="1163"/>
                  </a:lnTo>
                  <a:lnTo>
                    <a:pt x="170" y="1163"/>
                  </a:lnTo>
                  <a:lnTo>
                    <a:pt x="113" y="1106"/>
                  </a:lnTo>
                  <a:lnTo>
                    <a:pt x="113" y="1049"/>
                  </a:lnTo>
                  <a:lnTo>
                    <a:pt x="85" y="1049"/>
                  </a:lnTo>
                  <a:lnTo>
                    <a:pt x="57" y="907"/>
                  </a:lnTo>
                  <a:lnTo>
                    <a:pt x="0" y="879"/>
                  </a:lnTo>
                  <a:lnTo>
                    <a:pt x="28" y="737"/>
                  </a:lnTo>
                  <a:lnTo>
                    <a:pt x="85" y="737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42" y="510"/>
                  </a:lnTo>
                  <a:lnTo>
                    <a:pt x="199" y="510"/>
                  </a:lnTo>
                  <a:lnTo>
                    <a:pt x="170" y="425"/>
                  </a:lnTo>
                  <a:lnTo>
                    <a:pt x="142" y="425"/>
                  </a:lnTo>
                  <a:lnTo>
                    <a:pt x="113" y="397"/>
                  </a:lnTo>
                  <a:lnTo>
                    <a:pt x="199" y="340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255"/>
                  </a:lnTo>
                  <a:lnTo>
                    <a:pt x="340" y="227"/>
                  </a:lnTo>
                  <a:lnTo>
                    <a:pt x="425" y="284"/>
                  </a:lnTo>
                  <a:lnTo>
                    <a:pt x="425" y="227"/>
                  </a:lnTo>
                  <a:lnTo>
                    <a:pt x="454" y="170"/>
                  </a:lnTo>
                  <a:lnTo>
                    <a:pt x="539" y="170"/>
                  </a:lnTo>
                  <a:lnTo>
                    <a:pt x="680" y="85"/>
                  </a:lnTo>
                  <a:lnTo>
                    <a:pt x="765" y="142"/>
                  </a:lnTo>
                  <a:lnTo>
                    <a:pt x="1021" y="0"/>
                  </a:lnTo>
                  <a:lnTo>
                    <a:pt x="992" y="142"/>
                  </a:lnTo>
                  <a:lnTo>
                    <a:pt x="964" y="312"/>
                  </a:lnTo>
                  <a:lnTo>
                    <a:pt x="907" y="369"/>
                  </a:lnTo>
                  <a:lnTo>
                    <a:pt x="851" y="539"/>
                  </a:lnTo>
                  <a:lnTo>
                    <a:pt x="879" y="624"/>
                  </a:lnTo>
                  <a:lnTo>
                    <a:pt x="964" y="624"/>
                  </a:lnTo>
                  <a:lnTo>
                    <a:pt x="992" y="737"/>
                  </a:lnTo>
                  <a:lnTo>
                    <a:pt x="964" y="766"/>
                  </a:lnTo>
                  <a:lnTo>
                    <a:pt x="992" y="851"/>
                  </a:lnTo>
                  <a:lnTo>
                    <a:pt x="1077" y="822"/>
                  </a:lnTo>
                  <a:lnTo>
                    <a:pt x="1106" y="879"/>
                  </a:lnTo>
                  <a:lnTo>
                    <a:pt x="1162" y="794"/>
                  </a:lnTo>
                  <a:lnTo>
                    <a:pt x="1162" y="709"/>
                  </a:lnTo>
                  <a:lnTo>
                    <a:pt x="1247" y="709"/>
                  </a:lnTo>
                  <a:lnTo>
                    <a:pt x="1276" y="766"/>
                  </a:lnTo>
                  <a:lnTo>
                    <a:pt x="1304" y="766"/>
                  </a:lnTo>
                  <a:lnTo>
                    <a:pt x="1361" y="681"/>
                  </a:lnTo>
                  <a:lnTo>
                    <a:pt x="1474" y="766"/>
                  </a:lnTo>
                  <a:lnTo>
                    <a:pt x="1503" y="737"/>
                  </a:lnTo>
                  <a:lnTo>
                    <a:pt x="1559" y="709"/>
                  </a:lnTo>
                  <a:lnTo>
                    <a:pt x="1673" y="737"/>
                  </a:lnTo>
                  <a:lnTo>
                    <a:pt x="1701" y="681"/>
                  </a:lnTo>
                  <a:lnTo>
                    <a:pt x="1758" y="709"/>
                  </a:lnTo>
                  <a:lnTo>
                    <a:pt x="1814" y="709"/>
                  </a:lnTo>
                  <a:lnTo>
                    <a:pt x="1814" y="766"/>
                  </a:lnTo>
                  <a:lnTo>
                    <a:pt x="1843" y="794"/>
                  </a:lnTo>
                  <a:lnTo>
                    <a:pt x="1814" y="851"/>
                  </a:lnTo>
                  <a:lnTo>
                    <a:pt x="1871" y="907"/>
                  </a:lnTo>
                  <a:lnTo>
                    <a:pt x="1843" y="992"/>
                  </a:lnTo>
                  <a:lnTo>
                    <a:pt x="1786" y="1021"/>
                  </a:lnTo>
                  <a:lnTo>
                    <a:pt x="1786" y="1077"/>
                  </a:lnTo>
                  <a:lnTo>
                    <a:pt x="1758" y="1134"/>
                  </a:lnTo>
                  <a:lnTo>
                    <a:pt x="1814" y="1191"/>
                  </a:lnTo>
                  <a:lnTo>
                    <a:pt x="1701" y="1248"/>
                  </a:lnTo>
                  <a:lnTo>
                    <a:pt x="1588" y="1134"/>
                  </a:lnTo>
                  <a:lnTo>
                    <a:pt x="1559" y="1134"/>
                  </a:lnTo>
                  <a:lnTo>
                    <a:pt x="1503" y="1106"/>
                  </a:lnTo>
                  <a:lnTo>
                    <a:pt x="1304" y="1163"/>
                  </a:lnTo>
                  <a:lnTo>
                    <a:pt x="1276" y="1219"/>
                  </a:lnTo>
                  <a:lnTo>
                    <a:pt x="1247" y="1163"/>
                  </a:lnTo>
                  <a:lnTo>
                    <a:pt x="1191" y="1163"/>
                  </a:lnTo>
                  <a:lnTo>
                    <a:pt x="1191" y="1191"/>
                  </a:lnTo>
                  <a:lnTo>
                    <a:pt x="1134" y="1248"/>
                  </a:lnTo>
                  <a:lnTo>
                    <a:pt x="1191" y="1248"/>
                  </a:lnTo>
                  <a:lnTo>
                    <a:pt x="1219" y="1333"/>
                  </a:lnTo>
                  <a:lnTo>
                    <a:pt x="1134" y="1333"/>
                  </a:lnTo>
                  <a:lnTo>
                    <a:pt x="1021" y="1418"/>
                  </a:lnTo>
                  <a:lnTo>
                    <a:pt x="1049" y="1474"/>
                  </a:lnTo>
                  <a:lnTo>
                    <a:pt x="1021" y="1503"/>
                  </a:lnTo>
                  <a:lnTo>
                    <a:pt x="1021" y="1588"/>
                  </a:lnTo>
                  <a:lnTo>
                    <a:pt x="992" y="1559"/>
                  </a:lnTo>
                  <a:lnTo>
                    <a:pt x="964" y="1588"/>
                  </a:lnTo>
                  <a:lnTo>
                    <a:pt x="936" y="1559"/>
                  </a:lnTo>
                  <a:lnTo>
                    <a:pt x="936" y="1644"/>
                  </a:lnTo>
                  <a:lnTo>
                    <a:pt x="879" y="1758"/>
                  </a:lnTo>
                  <a:lnTo>
                    <a:pt x="851" y="1730"/>
                  </a:lnTo>
                  <a:lnTo>
                    <a:pt x="822" y="1531"/>
                  </a:lnTo>
                  <a:lnTo>
                    <a:pt x="765" y="1531"/>
                  </a:lnTo>
                  <a:lnTo>
                    <a:pt x="652" y="1588"/>
                  </a:lnTo>
                  <a:lnTo>
                    <a:pt x="567" y="1559"/>
                  </a:lnTo>
                  <a:lnTo>
                    <a:pt x="539" y="1588"/>
                  </a:lnTo>
                  <a:lnTo>
                    <a:pt x="595" y="1644"/>
                  </a:lnTo>
                  <a:lnTo>
                    <a:pt x="510" y="1644"/>
                  </a:lnTo>
                  <a:lnTo>
                    <a:pt x="482" y="1588"/>
                  </a:lnTo>
                  <a:lnTo>
                    <a:pt x="397" y="1616"/>
                  </a:lnTo>
                  <a:lnTo>
                    <a:pt x="397" y="1673"/>
                  </a:lnTo>
                  <a:lnTo>
                    <a:pt x="369" y="1701"/>
                  </a:lnTo>
                  <a:lnTo>
                    <a:pt x="340" y="164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8" name="Freeform 268"/>
            <p:cNvSpPr>
              <a:spLocks/>
            </p:cNvSpPr>
            <p:nvPr/>
          </p:nvSpPr>
          <p:spPr bwMode="auto">
            <a:xfrm>
              <a:off x="3393" y="2529"/>
              <a:ext cx="1502" cy="2155"/>
            </a:xfrm>
            <a:custGeom>
              <a:avLst/>
              <a:gdLst>
                <a:gd name="T0" fmla="*/ 963 w 1502"/>
                <a:gd name="T1" fmla="*/ 2042 h 2155"/>
                <a:gd name="T2" fmla="*/ 907 w 1502"/>
                <a:gd name="T3" fmla="*/ 1985 h 2155"/>
                <a:gd name="T4" fmla="*/ 822 w 1502"/>
                <a:gd name="T5" fmla="*/ 2013 h 2155"/>
                <a:gd name="T6" fmla="*/ 652 w 1502"/>
                <a:gd name="T7" fmla="*/ 2013 h 2155"/>
                <a:gd name="T8" fmla="*/ 510 w 1502"/>
                <a:gd name="T9" fmla="*/ 1957 h 2155"/>
                <a:gd name="T10" fmla="*/ 425 w 1502"/>
                <a:gd name="T11" fmla="*/ 2042 h 2155"/>
                <a:gd name="T12" fmla="*/ 311 w 1502"/>
                <a:gd name="T13" fmla="*/ 1985 h 2155"/>
                <a:gd name="T14" fmla="*/ 255 w 1502"/>
                <a:gd name="T15" fmla="*/ 2155 h 2155"/>
                <a:gd name="T16" fmla="*/ 141 w 1502"/>
                <a:gd name="T17" fmla="*/ 2127 h 2155"/>
                <a:gd name="T18" fmla="*/ 141 w 1502"/>
                <a:gd name="T19" fmla="*/ 2013 h 2155"/>
                <a:gd name="T20" fmla="*/ 28 w 1502"/>
                <a:gd name="T21" fmla="*/ 1900 h 2155"/>
                <a:gd name="T22" fmla="*/ 56 w 1502"/>
                <a:gd name="T23" fmla="*/ 1645 h 2155"/>
                <a:gd name="T24" fmla="*/ 170 w 1502"/>
                <a:gd name="T25" fmla="*/ 1276 h 2155"/>
                <a:gd name="T26" fmla="*/ 198 w 1502"/>
                <a:gd name="T27" fmla="*/ 1191 h 2155"/>
                <a:gd name="T28" fmla="*/ 56 w 1502"/>
                <a:gd name="T29" fmla="*/ 964 h 2155"/>
                <a:gd name="T30" fmla="*/ 170 w 1502"/>
                <a:gd name="T31" fmla="*/ 879 h 2155"/>
                <a:gd name="T32" fmla="*/ 283 w 1502"/>
                <a:gd name="T33" fmla="*/ 653 h 2155"/>
                <a:gd name="T34" fmla="*/ 283 w 1502"/>
                <a:gd name="T35" fmla="*/ 539 h 2155"/>
                <a:gd name="T36" fmla="*/ 396 w 1502"/>
                <a:gd name="T37" fmla="*/ 511 h 2155"/>
                <a:gd name="T38" fmla="*/ 481 w 1502"/>
                <a:gd name="T39" fmla="*/ 539 h 2155"/>
                <a:gd name="T40" fmla="*/ 595 w 1502"/>
                <a:gd name="T41" fmla="*/ 482 h 2155"/>
                <a:gd name="T42" fmla="*/ 623 w 1502"/>
                <a:gd name="T43" fmla="*/ 284 h 2155"/>
                <a:gd name="T44" fmla="*/ 765 w 1502"/>
                <a:gd name="T45" fmla="*/ 171 h 2155"/>
                <a:gd name="T46" fmla="*/ 822 w 1502"/>
                <a:gd name="T47" fmla="*/ 114 h 2155"/>
                <a:gd name="T48" fmla="*/ 992 w 1502"/>
                <a:gd name="T49" fmla="*/ 0 h 2155"/>
                <a:gd name="T50" fmla="*/ 1048 w 1502"/>
                <a:gd name="T51" fmla="*/ 142 h 2155"/>
                <a:gd name="T52" fmla="*/ 1275 w 1502"/>
                <a:gd name="T53" fmla="*/ 114 h 2155"/>
                <a:gd name="T54" fmla="*/ 1417 w 1502"/>
                <a:gd name="T55" fmla="*/ 341 h 2155"/>
                <a:gd name="T56" fmla="*/ 1474 w 1502"/>
                <a:gd name="T57" fmla="*/ 454 h 2155"/>
                <a:gd name="T58" fmla="*/ 1502 w 1502"/>
                <a:gd name="T59" fmla="*/ 567 h 2155"/>
                <a:gd name="T60" fmla="*/ 1332 w 1502"/>
                <a:gd name="T61" fmla="*/ 539 h 2155"/>
                <a:gd name="T62" fmla="*/ 1190 w 1502"/>
                <a:gd name="T63" fmla="*/ 709 h 2155"/>
                <a:gd name="T64" fmla="*/ 1219 w 1502"/>
                <a:gd name="T65" fmla="*/ 879 h 2155"/>
                <a:gd name="T66" fmla="*/ 1389 w 1502"/>
                <a:gd name="T67" fmla="*/ 993 h 2155"/>
                <a:gd name="T68" fmla="*/ 1219 w 1502"/>
                <a:gd name="T69" fmla="*/ 1390 h 2155"/>
                <a:gd name="T70" fmla="*/ 1304 w 1502"/>
                <a:gd name="T71" fmla="*/ 1475 h 2155"/>
                <a:gd name="T72" fmla="*/ 1304 w 1502"/>
                <a:gd name="T73" fmla="*/ 1701 h 2155"/>
                <a:gd name="T74" fmla="*/ 1134 w 1502"/>
                <a:gd name="T75" fmla="*/ 1900 h 2155"/>
                <a:gd name="T76" fmla="*/ 1077 w 1502"/>
                <a:gd name="T77" fmla="*/ 1957 h 2155"/>
                <a:gd name="T78" fmla="*/ 992 w 1502"/>
                <a:gd name="T79" fmla="*/ 2070 h 2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02" h="2155">
                  <a:moveTo>
                    <a:pt x="992" y="2070"/>
                  </a:moveTo>
                  <a:lnTo>
                    <a:pt x="963" y="2042"/>
                  </a:lnTo>
                  <a:lnTo>
                    <a:pt x="963" y="1985"/>
                  </a:lnTo>
                  <a:lnTo>
                    <a:pt x="907" y="1985"/>
                  </a:lnTo>
                  <a:lnTo>
                    <a:pt x="850" y="1957"/>
                  </a:lnTo>
                  <a:lnTo>
                    <a:pt x="822" y="2013"/>
                  </a:lnTo>
                  <a:lnTo>
                    <a:pt x="708" y="1985"/>
                  </a:lnTo>
                  <a:lnTo>
                    <a:pt x="652" y="2013"/>
                  </a:lnTo>
                  <a:lnTo>
                    <a:pt x="623" y="2042"/>
                  </a:lnTo>
                  <a:lnTo>
                    <a:pt x="510" y="1957"/>
                  </a:lnTo>
                  <a:lnTo>
                    <a:pt x="453" y="2042"/>
                  </a:lnTo>
                  <a:lnTo>
                    <a:pt x="425" y="2042"/>
                  </a:lnTo>
                  <a:lnTo>
                    <a:pt x="396" y="1985"/>
                  </a:lnTo>
                  <a:lnTo>
                    <a:pt x="311" y="1985"/>
                  </a:lnTo>
                  <a:lnTo>
                    <a:pt x="311" y="2070"/>
                  </a:lnTo>
                  <a:lnTo>
                    <a:pt x="255" y="2155"/>
                  </a:lnTo>
                  <a:lnTo>
                    <a:pt x="226" y="2098"/>
                  </a:lnTo>
                  <a:lnTo>
                    <a:pt x="141" y="2127"/>
                  </a:lnTo>
                  <a:lnTo>
                    <a:pt x="113" y="2042"/>
                  </a:lnTo>
                  <a:lnTo>
                    <a:pt x="141" y="2013"/>
                  </a:lnTo>
                  <a:lnTo>
                    <a:pt x="113" y="1900"/>
                  </a:lnTo>
                  <a:lnTo>
                    <a:pt x="28" y="1900"/>
                  </a:lnTo>
                  <a:lnTo>
                    <a:pt x="0" y="1815"/>
                  </a:lnTo>
                  <a:lnTo>
                    <a:pt x="56" y="1645"/>
                  </a:lnTo>
                  <a:lnTo>
                    <a:pt x="113" y="1588"/>
                  </a:lnTo>
                  <a:lnTo>
                    <a:pt x="170" y="1276"/>
                  </a:lnTo>
                  <a:lnTo>
                    <a:pt x="170" y="1220"/>
                  </a:lnTo>
                  <a:lnTo>
                    <a:pt x="198" y="1191"/>
                  </a:lnTo>
                  <a:lnTo>
                    <a:pt x="141" y="1078"/>
                  </a:lnTo>
                  <a:lnTo>
                    <a:pt x="56" y="964"/>
                  </a:lnTo>
                  <a:lnTo>
                    <a:pt x="85" y="908"/>
                  </a:lnTo>
                  <a:lnTo>
                    <a:pt x="170" y="879"/>
                  </a:lnTo>
                  <a:lnTo>
                    <a:pt x="170" y="766"/>
                  </a:lnTo>
                  <a:lnTo>
                    <a:pt x="283" y="653"/>
                  </a:lnTo>
                  <a:lnTo>
                    <a:pt x="226" y="596"/>
                  </a:lnTo>
                  <a:lnTo>
                    <a:pt x="283" y="539"/>
                  </a:lnTo>
                  <a:lnTo>
                    <a:pt x="340" y="539"/>
                  </a:lnTo>
                  <a:lnTo>
                    <a:pt x="396" y="511"/>
                  </a:lnTo>
                  <a:lnTo>
                    <a:pt x="425" y="511"/>
                  </a:lnTo>
                  <a:lnTo>
                    <a:pt x="481" y="539"/>
                  </a:lnTo>
                  <a:lnTo>
                    <a:pt x="538" y="539"/>
                  </a:lnTo>
                  <a:lnTo>
                    <a:pt x="595" y="482"/>
                  </a:lnTo>
                  <a:lnTo>
                    <a:pt x="623" y="369"/>
                  </a:lnTo>
                  <a:lnTo>
                    <a:pt x="623" y="284"/>
                  </a:lnTo>
                  <a:lnTo>
                    <a:pt x="680" y="312"/>
                  </a:lnTo>
                  <a:lnTo>
                    <a:pt x="765" y="171"/>
                  </a:lnTo>
                  <a:lnTo>
                    <a:pt x="822" y="142"/>
                  </a:lnTo>
                  <a:lnTo>
                    <a:pt x="822" y="114"/>
                  </a:lnTo>
                  <a:lnTo>
                    <a:pt x="935" y="29"/>
                  </a:lnTo>
                  <a:lnTo>
                    <a:pt x="992" y="0"/>
                  </a:lnTo>
                  <a:lnTo>
                    <a:pt x="1077" y="86"/>
                  </a:lnTo>
                  <a:lnTo>
                    <a:pt x="1048" y="142"/>
                  </a:lnTo>
                  <a:lnTo>
                    <a:pt x="1134" y="171"/>
                  </a:lnTo>
                  <a:lnTo>
                    <a:pt x="1275" y="114"/>
                  </a:lnTo>
                  <a:lnTo>
                    <a:pt x="1417" y="199"/>
                  </a:lnTo>
                  <a:lnTo>
                    <a:pt x="1417" y="341"/>
                  </a:lnTo>
                  <a:lnTo>
                    <a:pt x="1502" y="397"/>
                  </a:lnTo>
                  <a:lnTo>
                    <a:pt x="1474" y="454"/>
                  </a:lnTo>
                  <a:lnTo>
                    <a:pt x="1502" y="511"/>
                  </a:lnTo>
                  <a:lnTo>
                    <a:pt x="1502" y="567"/>
                  </a:lnTo>
                  <a:lnTo>
                    <a:pt x="1445" y="624"/>
                  </a:lnTo>
                  <a:lnTo>
                    <a:pt x="1332" y="539"/>
                  </a:lnTo>
                  <a:lnTo>
                    <a:pt x="1190" y="624"/>
                  </a:lnTo>
                  <a:lnTo>
                    <a:pt x="1190" y="709"/>
                  </a:lnTo>
                  <a:lnTo>
                    <a:pt x="1162" y="823"/>
                  </a:lnTo>
                  <a:lnTo>
                    <a:pt x="1219" y="879"/>
                  </a:lnTo>
                  <a:lnTo>
                    <a:pt x="1360" y="908"/>
                  </a:lnTo>
                  <a:lnTo>
                    <a:pt x="1389" y="993"/>
                  </a:lnTo>
                  <a:lnTo>
                    <a:pt x="1162" y="1248"/>
                  </a:lnTo>
                  <a:lnTo>
                    <a:pt x="1219" y="1390"/>
                  </a:lnTo>
                  <a:lnTo>
                    <a:pt x="1275" y="1390"/>
                  </a:lnTo>
                  <a:lnTo>
                    <a:pt x="1304" y="1475"/>
                  </a:lnTo>
                  <a:lnTo>
                    <a:pt x="1304" y="1531"/>
                  </a:lnTo>
                  <a:lnTo>
                    <a:pt x="1304" y="1701"/>
                  </a:lnTo>
                  <a:lnTo>
                    <a:pt x="1219" y="1900"/>
                  </a:lnTo>
                  <a:lnTo>
                    <a:pt x="1134" y="1900"/>
                  </a:lnTo>
                  <a:lnTo>
                    <a:pt x="1162" y="1957"/>
                  </a:lnTo>
                  <a:lnTo>
                    <a:pt x="1077" y="1957"/>
                  </a:lnTo>
                  <a:lnTo>
                    <a:pt x="1077" y="2042"/>
                  </a:lnTo>
                  <a:lnTo>
                    <a:pt x="992" y="20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0" name="Freeform 270"/>
            <p:cNvSpPr>
              <a:spLocks/>
            </p:cNvSpPr>
            <p:nvPr/>
          </p:nvSpPr>
          <p:spPr bwMode="auto">
            <a:xfrm>
              <a:off x="2570" y="828"/>
              <a:ext cx="1815" cy="2665"/>
            </a:xfrm>
            <a:custGeom>
              <a:avLst/>
              <a:gdLst>
                <a:gd name="T0" fmla="*/ 596 w 1815"/>
                <a:gd name="T1" fmla="*/ 2524 h 2665"/>
                <a:gd name="T2" fmla="*/ 709 w 1815"/>
                <a:gd name="T3" fmla="*/ 2552 h 2665"/>
                <a:gd name="T4" fmla="*/ 879 w 1815"/>
                <a:gd name="T5" fmla="*/ 2665 h 2665"/>
                <a:gd name="T6" fmla="*/ 993 w 1815"/>
                <a:gd name="T7" fmla="*/ 2580 h 2665"/>
                <a:gd name="T8" fmla="*/ 1106 w 1815"/>
                <a:gd name="T9" fmla="*/ 2354 h 2665"/>
                <a:gd name="T10" fmla="*/ 1106 w 1815"/>
                <a:gd name="T11" fmla="*/ 2240 h 2665"/>
                <a:gd name="T12" fmla="*/ 1219 w 1815"/>
                <a:gd name="T13" fmla="*/ 2212 h 2665"/>
                <a:gd name="T14" fmla="*/ 1304 w 1815"/>
                <a:gd name="T15" fmla="*/ 2240 h 2665"/>
                <a:gd name="T16" fmla="*/ 1418 w 1815"/>
                <a:gd name="T17" fmla="*/ 2183 h 2665"/>
                <a:gd name="T18" fmla="*/ 1446 w 1815"/>
                <a:gd name="T19" fmla="*/ 1985 h 2665"/>
                <a:gd name="T20" fmla="*/ 1588 w 1815"/>
                <a:gd name="T21" fmla="*/ 1872 h 2665"/>
                <a:gd name="T22" fmla="*/ 1648 w 1815"/>
                <a:gd name="T23" fmla="*/ 1812 h 2665"/>
                <a:gd name="T24" fmla="*/ 1815 w 1815"/>
                <a:gd name="T25" fmla="*/ 1616 h 2665"/>
                <a:gd name="T26" fmla="*/ 1673 w 1815"/>
                <a:gd name="T27" fmla="*/ 1446 h 2665"/>
                <a:gd name="T28" fmla="*/ 1645 w 1815"/>
                <a:gd name="T29" fmla="*/ 1361 h 2665"/>
                <a:gd name="T30" fmla="*/ 1560 w 1815"/>
                <a:gd name="T31" fmla="*/ 1333 h 2665"/>
                <a:gd name="T32" fmla="*/ 1475 w 1815"/>
                <a:gd name="T33" fmla="*/ 1276 h 2665"/>
                <a:gd name="T34" fmla="*/ 1304 w 1815"/>
                <a:gd name="T35" fmla="*/ 1276 h 2665"/>
                <a:gd name="T36" fmla="*/ 1191 w 1815"/>
                <a:gd name="T37" fmla="*/ 1049 h 2665"/>
                <a:gd name="T38" fmla="*/ 1049 w 1815"/>
                <a:gd name="T39" fmla="*/ 964 h 2665"/>
                <a:gd name="T40" fmla="*/ 964 w 1815"/>
                <a:gd name="T41" fmla="*/ 879 h 2665"/>
                <a:gd name="T42" fmla="*/ 879 w 1815"/>
                <a:gd name="T43" fmla="*/ 766 h 2665"/>
                <a:gd name="T44" fmla="*/ 908 w 1815"/>
                <a:gd name="T45" fmla="*/ 681 h 2665"/>
                <a:gd name="T46" fmla="*/ 851 w 1815"/>
                <a:gd name="T47" fmla="*/ 539 h 2665"/>
                <a:gd name="T48" fmla="*/ 766 w 1815"/>
                <a:gd name="T49" fmla="*/ 454 h 2665"/>
                <a:gd name="T50" fmla="*/ 624 w 1815"/>
                <a:gd name="T51" fmla="*/ 426 h 2665"/>
                <a:gd name="T52" fmla="*/ 567 w 1815"/>
                <a:gd name="T53" fmla="*/ 341 h 2665"/>
                <a:gd name="T54" fmla="*/ 539 w 1815"/>
                <a:gd name="T55" fmla="*/ 57 h 2665"/>
                <a:gd name="T56" fmla="*/ 341 w 1815"/>
                <a:gd name="T57" fmla="*/ 57 h 2665"/>
                <a:gd name="T58" fmla="*/ 312 w 1815"/>
                <a:gd name="T59" fmla="*/ 199 h 2665"/>
                <a:gd name="T60" fmla="*/ 341 w 1815"/>
                <a:gd name="T61" fmla="*/ 312 h 2665"/>
                <a:gd name="T62" fmla="*/ 284 w 1815"/>
                <a:gd name="T63" fmla="*/ 426 h 2665"/>
                <a:gd name="T64" fmla="*/ 199 w 1815"/>
                <a:gd name="T65" fmla="*/ 511 h 2665"/>
                <a:gd name="T66" fmla="*/ 142 w 1815"/>
                <a:gd name="T67" fmla="*/ 511 h 2665"/>
                <a:gd name="T68" fmla="*/ 114 w 1815"/>
                <a:gd name="T69" fmla="*/ 653 h 2665"/>
                <a:gd name="T70" fmla="*/ 227 w 1815"/>
                <a:gd name="T71" fmla="*/ 738 h 2665"/>
                <a:gd name="T72" fmla="*/ 142 w 1815"/>
                <a:gd name="T73" fmla="*/ 794 h 2665"/>
                <a:gd name="T74" fmla="*/ 57 w 1815"/>
                <a:gd name="T75" fmla="*/ 908 h 2665"/>
                <a:gd name="T76" fmla="*/ 57 w 1815"/>
                <a:gd name="T77" fmla="*/ 1021 h 2665"/>
                <a:gd name="T78" fmla="*/ 0 w 1815"/>
                <a:gd name="T79" fmla="*/ 1134 h 2665"/>
                <a:gd name="T80" fmla="*/ 29 w 1815"/>
                <a:gd name="T81" fmla="*/ 1248 h 2665"/>
                <a:gd name="T82" fmla="*/ 29 w 1815"/>
                <a:gd name="T83" fmla="*/ 1333 h 2665"/>
                <a:gd name="T84" fmla="*/ 284 w 1815"/>
                <a:gd name="T85" fmla="*/ 1248 h 2665"/>
                <a:gd name="T86" fmla="*/ 397 w 1815"/>
                <a:gd name="T87" fmla="*/ 1248 h 2665"/>
                <a:gd name="T88" fmla="*/ 511 w 1815"/>
                <a:gd name="T89" fmla="*/ 1446 h 2665"/>
                <a:gd name="T90" fmla="*/ 511 w 1815"/>
                <a:gd name="T91" fmla="*/ 1701 h 2665"/>
                <a:gd name="T92" fmla="*/ 426 w 1815"/>
                <a:gd name="T93" fmla="*/ 1900 h 2665"/>
                <a:gd name="T94" fmla="*/ 482 w 1815"/>
                <a:gd name="T95" fmla="*/ 2042 h 2665"/>
                <a:gd name="T96" fmla="*/ 511 w 1815"/>
                <a:gd name="T97" fmla="*/ 2155 h 2665"/>
                <a:gd name="T98" fmla="*/ 567 w 1815"/>
                <a:gd name="T99" fmla="*/ 2325 h 2665"/>
                <a:gd name="T100" fmla="*/ 596 w 1815"/>
                <a:gd name="T101" fmla="*/ 2467 h 2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15" h="2665">
                  <a:moveTo>
                    <a:pt x="596" y="2467"/>
                  </a:moveTo>
                  <a:lnTo>
                    <a:pt x="596" y="2524"/>
                  </a:lnTo>
                  <a:lnTo>
                    <a:pt x="681" y="2524"/>
                  </a:lnTo>
                  <a:lnTo>
                    <a:pt x="709" y="2552"/>
                  </a:lnTo>
                  <a:lnTo>
                    <a:pt x="794" y="2524"/>
                  </a:lnTo>
                  <a:lnTo>
                    <a:pt x="879" y="2665"/>
                  </a:lnTo>
                  <a:lnTo>
                    <a:pt x="908" y="2609"/>
                  </a:lnTo>
                  <a:lnTo>
                    <a:pt x="993" y="2580"/>
                  </a:lnTo>
                  <a:lnTo>
                    <a:pt x="993" y="2467"/>
                  </a:lnTo>
                  <a:lnTo>
                    <a:pt x="1106" y="2354"/>
                  </a:lnTo>
                  <a:lnTo>
                    <a:pt x="1049" y="2297"/>
                  </a:lnTo>
                  <a:lnTo>
                    <a:pt x="1106" y="2240"/>
                  </a:lnTo>
                  <a:lnTo>
                    <a:pt x="1163" y="2240"/>
                  </a:lnTo>
                  <a:lnTo>
                    <a:pt x="1219" y="2212"/>
                  </a:lnTo>
                  <a:lnTo>
                    <a:pt x="1248" y="2210"/>
                  </a:lnTo>
                  <a:lnTo>
                    <a:pt x="1304" y="2240"/>
                  </a:lnTo>
                  <a:lnTo>
                    <a:pt x="1361" y="2240"/>
                  </a:lnTo>
                  <a:lnTo>
                    <a:pt x="1418" y="2183"/>
                  </a:lnTo>
                  <a:lnTo>
                    <a:pt x="1446" y="2070"/>
                  </a:lnTo>
                  <a:lnTo>
                    <a:pt x="1446" y="1985"/>
                  </a:lnTo>
                  <a:lnTo>
                    <a:pt x="1503" y="2013"/>
                  </a:lnTo>
                  <a:lnTo>
                    <a:pt x="1588" y="1872"/>
                  </a:lnTo>
                  <a:lnTo>
                    <a:pt x="1645" y="1843"/>
                  </a:lnTo>
                  <a:lnTo>
                    <a:pt x="1648" y="1812"/>
                  </a:lnTo>
                  <a:lnTo>
                    <a:pt x="1815" y="1701"/>
                  </a:lnTo>
                  <a:lnTo>
                    <a:pt x="1815" y="1616"/>
                  </a:lnTo>
                  <a:lnTo>
                    <a:pt x="1673" y="1531"/>
                  </a:lnTo>
                  <a:lnTo>
                    <a:pt x="1673" y="1446"/>
                  </a:lnTo>
                  <a:lnTo>
                    <a:pt x="1645" y="1418"/>
                  </a:lnTo>
                  <a:lnTo>
                    <a:pt x="1645" y="1361"/>
                  </a:lnTo>
                  <a:lnTo>
                    <a:pt x="1616" y="1305"/>
                  </a:lnTo>
                  <a:lnTo>
                    <a:pt x="1560" y="1333"/>
                  </a:lnTo>
                  <a:lnTo>
                    <a:pt x="1531" y="1276"/>
                  </a:lnTo>
                  <a:lnTo>
                    <a:pt x="1475" y="1276"/>
                  </a:lnTo>
                  <a:lnTo>
                    <a:pt x="1390" y="1305"/>
                  </a:lnTo>
                  <a:lnTo>
                    <a:pt x="1304" y="1276"/>
                  </a:lnTo>
                  <a:lnTo>
                    <a:pt x="1333" y="1106"/>
                  </a:lnTo>
                  <a:lnTo>
                    <a:pt x="1191" y="1049"/>
                  </a:lnTo>
                  <a:lnTo>
                    <a:pt x="1106" y="936"/>
                  </a:lnTo>
                  <a:lnTo>
                    <a:pt x="1049" y="964"/>
                  </a:lnTo>
                  <a:lnTo>
                    <a:pt x="936" y="936"/>
                  </a:lnTo>
                  <a:lnTo>
                    <a:pt x="964" y="879"/>
                  </a:lnTo>
                  <a:lnTo>
                    <a:pt x="908" y="851"/>
                  </a:lnTo>
                  <a:lnTo>
                    <a:pt x="879" y="766"/>
                  </a:lnTo>
                  <a:lnTo>
                    <a:pt x="908" y="738"/>
                  </a:lnTo>
                  <a:lnTo>
                    <a:pt x="908" y="681"/>
                  </a:lnTo>
                  <a:lnTo>
                    <a:pt x="823" y="596"/>
                  </a:lnTo>
                  <a:lnTo>
                    <a:pt x="851" y="539"/>
                  </a:lnTo>
                  <a:lnTo>
                    <a:pt x="766" y="511"/>
                  </a:lnTo>
                  <a:lnTo>
                    <a:pt x="766" y="454"/>
                  </a:lnTo>
                  <a:lnTo>
                    <a:pt x="652" y="454"/>
                  </a:lnTo>
                  <a:lnTo>
                    <a:pt x="624" y="426"/>
                  </a:lnTo>
                  <a:lnTo>
                    <a:pt x="652" y="369"/>
                  </a:lnTo>
                  <a:lnTo>
                    <a:pt x="567" y="341"/>
                  </a:lnTo>
                  <a:lnTo>
                    <a:pt x="482" y="114"/>
                  </a:lnTo>
                  <a:lnTo>
                    <a:pt x="539" y="57"/>
                  </a:lnTo>
                  <a:lnTo>
                    <a:pt x="454" y="0"/>
                  </a:lnTo>
                  <a:lnTo>
                    <a:pt x="341" y="57"/>
                  </a:lnTo>
                  <a:lnTo>
                    <a:pt x="341" y="142"/>
                  </a:lnTo>
                  <a:lnTo>
                    <a:pt x="312" y="199"/>
                  </a:lnTo>
                  <a:lnTo>
                    <a:pt x="312" y="284"/>
                  </a:lnTo>
                  <a:lnTo>
                    <a:pt x="341" y="312"/>
                  </a:lnTo>
                  <a:lnTo>
                    <a:pt x="312" y="369"/>
                  </a:lnTo>
                  <a:lnTo>
                    <a:pt x="284" y="426"/>
                  </a:lnTo>
                  <a:lnTo>
                    <a:pt x="284" y="482"/>
                  </a:lnTo>
                  <a:lnTo>
                    <a:pt x="199" y="511"/>
                  </a:lnTo>
                  <a:lnTo>
                    <a:pt x="171" y="454"/>
                  </a:lnTo>
                  <a:lnTo>
                    <a:pt x="142" y="511"/>
                  </a:lnTo>
                  <a:lnTo>
                    <a:pt x="142" y="624"/>
                  </a:lnTo>
                  <a:lnTo>
                    <a:pt x="114" y="653"/>
                  </a:lnTo>
                  <a:lnTo>
                    <a:pt x="199" y="681"/>
                  </a:lnTo>
                  <a:lnTo>
                    <a:pt x="227" y="738"/>
                  </a:lnTo>
                  <a:lnTo>
                    <a:pt x="114" y="738"/>
                  </a:lnTo>
                  <a:lnTo>
                    <a:pt x="142" y="794"/>
                  </a:lnTo>
                  <a:lnTo>
                    <a:pt x="57" y="823"/>
                  </a:lnTo>
                  <a:lnTo>
                    <a:pt x="57" y="908"/>
                  </a:lnTo>
                  <a:lnTo>
                    <a:pt x="85" y="936"/>
                  </a:lnTo>
                  <a:lnTo>
                    <a:pt x="57" y="1021"/>
                  </a:lnTo>
                  <a:lnTo>
                    <a:pt x="57" y="1106"/>
                  </a:lnTo>
                  <a:lnTo>
                    <a:pt x="0" y="1134"/>
                  </a:lnTo>
                  <a:lnTo>
                    <a:pt x="57" y="1220"/>
                  </a:lnTo>
                  <a:lnTo>
                    <a:pt x="29" y="1248"/>
                  </a:lnTo>
                  <a:lnTo>
                    <a:pt x="57" y="1276"/>
                  </a:lnTo>
                  <a:lnTo>
                    <a:pt x="29" y="1333"/>
                  </a:lnTo>
                  <a:lnTo>
                    <a:pt x="142" y="1361"/>
                  </a:lnTo>
                  <a:lnTo>
                    <a:pt x="284" y="1248"/>
                  </a:lnTo>
                  <a:lnTo>
                    <a:pt x="312" y="1305"/>
                  </a:lnTo>
                  <a:lnTo>
                    <a:pt x="397" y="1248"/>
                  </a:lnTo>
                  <a:lnTo>
                    <a:pt x="482" y="1276"/>
                  </a:lnTo>
                  <a:lnTo>
                    <a:pt x="511" y="1446"/>
                  </a:lnTo>
                  <a:lnTo>
                    <a:pt x="426" y="1588"/>
                  </a:lnTo>
                  <a:lnTo>
                    <a:pt x="511" y="1701"/>
                  </a:lnTo>
                  <a:lnTo>
                    <a:pt x="426" y="1843"/>
                  </a:lnTo>
                  <a:lnTo>
                    <a:pt x="426" y="1900"/>
                  </a:lnTo>
                  <a:lnTo>
                    <a:pt x="454" y="1985"/>
                  </a:lnTo>
                  <a:lnTo>
                    <a:pt x="482" y="2042"/>
                  </a:lnTo>
                  <a:lnTo>
                    <a:pt x="511" y="2070"/>
                  </a:lnTo>
                  <a:lnTo>
                    <a:pt x="511" y="2155"/>
                  </a:lnTo>
                  <a:lnTo>
                    <a:pt x="482" y="2212"/>
                  </a:lnTo>
                  <a:lnTo>
                    <a:pt x="567" y="2325"/>
                  </a:lnTo>
                  <a:lnTo>
                    <a:pt x="539" y="2382"/>
                  </a:lnTo>
                  <a:lnTo>
                    <a:pt x="596" y="24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3" name="Freeform 273"/>
            <p:cNvSpPr>
              <a:spLocks/>
            </p:cNvSpPr>
            <p:nvPr/>
          </p:nvSpPr>
          <p:spPr bwMode="auto">
            <a:xfrm>
              <a:off x="2542" y="2076"/>
              <a:ext cx="624" cy="1417"/>
            </a:xfrm>
            <a:custGeom>
              <a:avLst/>
              <a:gdLst>
                <a:gd name="T0" fmla="*/ 255 w 624"/>
                <a:gd name="T1" fmla="*/ 1219 h 1417"/>
                <a:gd name="T2" fmla="*/ 284 w 624"/>
                <a:gd name="T3" fmla="*/ 1247 h 1417"/>
                <a:gd name="T4" fmla="*/ 284 w 624"/>
                <a:gd name="T5" fmla="*/ 1332 h 1417"/>
                <a:gd name="T6" fmla="*/ 312 w 624"/>
                <a:gd name="T7" fmla="*/ 1361 h 1417"/>
                <a:gd name="T8" fmla="*/ 284 w 624"/>
                <a:gd name="T9" fmla="*/ 1389 h 1417"/>
                <a:gd name="T10" fmla="*/ 312 w 624"/>
                <a:gd name="T11" fmla="*/ 1417 h 1417"/>
                <a:gd name="T12" fmla="*/ 425 w 624"/>
                <a:gd name="T13" fmla="*/ 1361 h 1417"/>
                <a:gd name="T14" fmla="*/ 397 w 624"/>
                <a:gd name="T15" fmla="*/ 1304 h 1417"/>
                <a:gd name="T16" fmla="*/ 510 w 624"/>
                <a:gd name="T17" fmla="*/ 1219 h 1417"/>
                <a:gd name="T18" fmla="*/ 567 w 624"/>
                <a:gd name="T19" fmla="*/ 1247 h 1417"/>
                <a:gd name="T20" fmla="*/ 624 w 624"/>
                <a:gd name="T21" fmla="*/ 1219 h 1417"/>
                <a:gd name="T22" fmla="*/ 567 w 624"/>
                <a:gd name="T23" fmla="*/ 1134 h 1417"/>
                <a:gd name="T24" fmla="*/ 595 w 624"/>
                <a:gd name="T25" fmla="*/ 1077 h 1417"/>
                <a:gd name="T26" fmla="*/ 510 w 624"/>
                <a:gd name="T27" fmla="*/ 964 h 1417"/>
                <a:gd name="T28" fmla="*/ 539 w 624"/>
                <a:gd name="T29" fmla="*/ 907 h 1417"/>
                <a:gd name="T30" fmla="*/ 539 w 624"/>
                <a:gd name="T31" fmla="*/ 822 h 1417"/>
                <a:gd name="T32" fmla="*/ 510 w 624"/>
                <a:gd name="T33" fmla="*/ 794 h 1417"/>
                <a:gd name="T34" fmla="*/ 454 w 624"/>
                <a:gd name="T35" fmla="*/ 652 h 1417"/>
                <a:gd name="T36" fmla="*/ 454 w 624"/>
                <a:gd name="T37" fmla="*/ 595 h 1417"/>
                <a:gd name="T38" fmla="*/ 539 w 624"/>
                <a:gd name="T39" fmla="*/ 453 h 1417"/>
                <a:gd name="T40" fmla="*/ 454 w 624"/>
                <a:gd name="T41" fmla="*/ 340 h 1417"/>
                <a:gd name="T42" fmla="*/ 539 w 624"/>
                <a:gd name="T43" fmla="*/ 198 h 1417"/>
                <a:gd name="T44" fmla="*/ 510 w 624"/>
                <a:gd name="T45" fmla="*/ 28 h 1417"/>
                <a:gd name="T46" fmla="*/ 425 w 624"/>
                <a:gd name="T47" fmla="*/ 0 h 1417"/>
                <a:gd name="T48" fmla="*/ 340 w 624"/>
                <a:gd name="T49" fmla="*/ 57 h 1417"/>
                <a:gd name="T50" fmla="*/ 312 w 624"/>
                <a:gd name="T51" fmla="*/ 0 h 1417"/>
                <a:gd name="T52" fmla="*/ 170 w 624"/>
                <a:gd name="T53" fmla="*/ 113 h 1417"/>
                <a:gd name="T54" fmla="*/ 57 w 624"/>
                <a:gd name="T55" fmla="*/ 85 h 1417"/>
                <a:gd name="T56" fmla="*/ 57 w 624"/>
                <a:gd name="T57" fmla="*/ 142 h 1417"/>
                <a:gd name="T58" fmla="*/ 28 w 624"/>
                <a:gd name="T59" fmla="*/ 142 h 1417"/>
                <a:gd name="T60" fmla="*/ 28 w 624"/>
                <a:gd name="T61" fmla="*/ 283 h 1417"/>
                <a:gd name="T62" fmla="*/ 57 w 624"/>
                <a:gd name="T63" fmla="*/ 312 h 1417"/>
                <a:gd name="T64" fmla="*/ 28 w 624"/>
                <a:gd name="T65" fmla="*/ 340 h 1417"/>
                <a:gd name="T66" fmla="*/ 57 w 624"/>
                <a:gd name="T67" fmla="*/ 368 h 1417"/>
                <a:gd name="T68" fmla="*/ 0 w 624"/>
                <a:gd name="T69" fmla="*/ 425 h 1417"/>
                <a:gd name="T70" fmla="*/ 0 w 624"/>
                <a:gd name="T71" fmla="*/ 482 h 1417"/>
                <a:gd name="T72" fmla="*/ 57 w 624"/>
                <a:gd name="T73" fmla="*/ 510 h 1417"/>
                <a:gd name="T74" fmla="*/ 85 w 624"/>
                <a:gd name="T75" fmla="*/ 595 h 1417"/>
                <a:gd name="T76" fmla="*/ 57 w 624"/>
                <a:gd name="T77" fmla="*/ 680 h 1417"/>
                <a:gd name="T78" fmla="*/ 85 w 624"/>
                <a:gd name="T79" fmla="*/ 680 h 1417"/>
                <a:gd name="T80" fmla="*/ 142 w 624"/>
                <a:gd name="T81" fmla="*/ 737 h 1417"/>
                <a:gd name="T82" fmla="*/ 170 w 624"/>
                <a:gd name="T83" fmla="*/ 794 h 1417"/>
                <a:gd name="T84" fmla="*/ 227 w 624"/>
                <a:gd name="T85" fmla="*/ 794 h 1417"/>
                <a:gd name="T86" fmla="*/ 227 w 624"/>
                <a:gd name="T87" fmla="*/ 850 h 1417"/>
                <a:gd name="T88" fmla="*/ 199 w 624"/>
                <a:gd name="T89" fmla="*/ 879 h 1417"/>
                <a:gd name="T90" fmla="*/ 255 w 624"/>
                <a:gd name="T91" fmla="*/ 907 h 1417"/>
                <a:gd name="T92" fmla="*/ 227 w 624"/>
                <a:gd name="T93" fmla="*/ 992 h 1417"/>
                <a:gd name="T94" fmla="*/ 255 w 624"/>
                <a:gd name="T95" fmla="*/ 1020 h 1417"/>
                <a:gd name="T96" fmla="*/ 227 w 624"/>
                <a:gd name="T97" fmla="*/ 1106 h 1417"/>
                <a:gd name="T98" fmla="*/ 255 w 624"/>
                <a:gd name="T99" fmla="*/ 1106 h 1417"/>
                <a:gd name="T100" fmla="*/ 284 w 624"/>
                <a:gd name="T101" fmla="*/ 1191 h 1417"/>
                <a:gd name="T102" fmla="*/ 255 w 624"/>
                <a:gd name="T103" fmla="*/ 1219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24" h="1417">
                  <a:moveTo>
                    <a:pt x="255" y="1219"/>
                  </a:moveTo>
                  <a:lnTo>
                    <a:pt x="284" y="1247"/>
                  </a:lnTo>
                  <a:lnTo>
                    <a:pt x="284" y="1332"/>
                  </a:lnTo>
                  <a:lnTo>
                    <a:pt x="312" y="1361"/>
                  </a:lnTo>
                  <a:lnTo>
                    <a:pt x="284" y="1389"/>
                  </a:lnTo>
                  <a:lnTo>
                    <a:pt x="312" y="1417"/>
                  </a:lnTo>
                  <a:lnTo>
                    <a:pt x="425" y="1361"/>
                  </a:lnTo>
                  <a:lnTo>
                    <a:pt x="397" y="1304"/>
                  </a:lnTo>
                  <a:lnTo>
                    <a:pt x="510" y="1219"/>
                  </a:lnTo>
                  <a:lnTo>
                    <a:pt x="567" y="1247"/>
                  </a:lnTo>
                  <a:lnTo>
                    <a:pt x="624" y="1219"/>
                  </a:lnTo>
                  <a:lnTo>
                    <a:pt x="567" y="1134"/>
                  </a:lnTo>
                  <a:lnTo>
                    <a:pt x="595" y="1077"/>
                  </a:lnTo>
                  <a:lnTo>
                    <a:pt x="510" y="964"/>
                  </a:lnTo>
                  <a:lnTo>
                    <a:pt x="539" y="907"/>
                  </a:lnTo>
                  <a:lnTo>
                    <a:pt x="539" y="822"/>
                  </a:lnTo>
                  <a:lnTo>
                    <a:pt x="510" y="794"/>
                  </a:lnTo>
                  <a:lnTo>
                    <a:pt x="454" y="652"/>
                  </a:lnTo>
                  <a:lnTo>
                    <a:pt x="454" y="595"/>
                  </a:lnTo>
                  <a:lnTo>
                    <a:pt x="539" y="453"/>
                  </a:lnTo>
                  <a:lnTo>
                    <a:pt x="454" y="340"/>
                  </a:lnTo>
                  <a:lnTo>
                    <a:pt x="539" y="198"/>
                  </a:lnTo>
                  <a:lnTo>
                    <a:pt x="510" y="28"/>
                  </a:lnTo>
                  <a:lnTo>
                    <a:pt x="425" y="0"/>
                  </a:lnTo>
                  <a:lnTo>
                    <a:pt x="340" y="57"/>
                  </a:lnTo>
                  <a:lnTo>
                    <a:pt x="312" y="0"/>
                  </a:lnTo>
                  <a:lnTo>
                    <a:pt x="170" y="113"/>
                  </a:lnTo>
                  <a:lnTo>
                    <a:pt x="57" y="85"/>
                  </a:lnTo>
                  <a:lnTo>
                    <a:pt x="57" y="142"/>
                  </a:lnTo>
                  <a:lnTo>
                    <a:pt x="28" y="142"/>
                  </a:lnTo>
                  <a:lnTo>
                    <a:pt x="28" y="283"/>
                  </a:lnTo>
                  <a:lnTo>
                    <a:pt x="57" y="312"/>
                  </a:lnTo>
                  <a:lnTo>
                    <a:pt x="28" y="340"/>
                  </a:lnTo>
                  <a:lnTo>
                    <a:pt x="57" y="368"/>
                  </a:lnTo>
                  <a:lnTo>
                    <a:pt x="0" y="425"/>
                  </a:lnTo>
                  <a:lnTo>
                    <a:pt x="0" y="482"/>
                  </a:lnTo>
                  <a:lnTo>
                    <a:pt x="57" y="510"/>
                  </a:lnTo>
                  <a:lnTo>
                    <a:pt x="85" y="595"/>
                  </a:lnTo>
                  <a:lnTo>
                    <a:pt x="57" y="680"/>
                  </a:lnTo>
                  <a:lnTo>
                    <a:pt x="85" y="680"/>
                  </a:lnTo>
                  <a:lnTo>
                    <a:pt x="142" y="737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850"/>
                  </a:lnTo>
                  <a:lnTo>
                    <a:pt x="199" y="879"/>
                  </a:lnTo>
                  <a:lnTo>
                    <a:pt x="255" y="907"/>
                  </a:lnTo>
                  <a:lnTo>
                    <a:pt x="227" y="992"/>
                  </a:lnTo>
                  <a:lnTo>
                    <a:pt x="255" y="1020"/>
                  </a:lnTo>
                  <a:lnTo>
                    <a:pt x="227" y="1106"/>
                  </a:lnTo>
                  <a:lnTo>
                    <a:pt x="255" y="1106"/>
                  </a:lnTo>
                  <a:lnTo>
                    <a:pt x="284" y="1191"/>
                  </a:lnTo>
                  <a:lnTo>
                    <a:pt x="255" y="121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5" name="Freeform 275"/>
            <p:cNvSpPr>
              <a:spLocks/>
            </p:cNvSpPr>
            <p:nvPr/>
          </p:nvSpPr>
          <p:spPr bwMode="auto">
            <a:xfrm>
              <a:off x="4243" y="460"/>
              <a:ext cx="1106" cy="2268"/>
            </a:xfrm>
            <a:custGeom>
              <a:avLst/>
              <a:gdLst>
                <a:gd name="T0" fmla="*/ 425 w 1106"/>
                <a:gd name="T1" fmla="*/ 2183 h 2268"/>
                <a:gd name="T2" fmla="*/ 198 w 1106"/>
                <a:gd name="T3" fmla="*/ 2211 h 2268"/>
                <a:gd name="T4" fmla="*/ 142 w 1106"/>
                <a:gd name="T5" fmla="*/ 2069 h 2268"/>
                <a:gd name="T6" fmla="*/ 0 w 1106"/>
                <a:gd name="T7" fmla="*/ 1899 h 2268"/>
                <a:gd name="T8" fmla="*/ 85 w 1106"/>
                <a:gd name="T9" fmla="*/ 1673 h 2268"/>
                <a:gd name="T10" fmla="*/ 57 w 1106"/>
                <a:gd name="T11" fmla="*/ 1531 h 2268"/>
                <a:gd name="T12" fmla="*/ 85 w 1106"/>
                <a:gd name="T13" fmla="*/ 1446 h 2268"/>
                <a:gd name="T14" fmla="*/ 170 w 1106"/>
                <a:gd name="T15" fmla="*/ 1332 h 2268"/>
                <a:gd name="T16" fmla="*/ 57 w 1106"/>
                <a:gd name="T17" fmla="*/ 1332 h 2268"/>
                <a:gd name="T18" fmla="*/ 28 w 1106"/>
                <a:gd name="T19" fmla="*/ 1304 h 2268"/>
                <a:gd name="T20" fmla="*/ 113 w 1106"/>
                <a:gd name="T21" fmla="*/ 1162 h 2268"/>
                <a:gd name="T22" fmla="*/ 57 w 1106"/>
                <a:gd name="T23" fmla="*/ 1021 h 2268"/>
                <a:gd name="T24" fmla="*/ 113 w 1106"/>
                <a:gd name="T25" fmla="*/ 879 h 2268"/>
                <a:gd name="T26" fmla="*/ 113 w 1106"/>
                <a:gd name="T27" fmla="*/ 822 h 2268"/>
                <a:gd name="T28" fmla="*/ 113 w 1106"/>
                <a:gd name="T29" fmla="*/ 737 h 2268"/>
                <a:gd name="T30" fmla="*/ 113 w 1106"/>
                <a:gd name="T31" fmla="*/ 680 h 2268"/>
                <a:gd name="T32" fmla="*/ 198 w 1106"/>
                <a:gd name="T33" fmla="*/ 680 h 2268"/>
                <a:gd name="T34" fmla="*/ 284 w 1106"/>
                <a:gd name="T35" fmla="*/ 624 h 2268"/>
                <a:gd name="T36" fmla="*/ 312 w 1106"/>
                <a:gd name="T37" fmla="*/ 539 h 2268"/>
                <a:gd name="T38" fmla="*/ 340 w 1106"/>
                <a:gd name="T39" fmla="*/ 454 h 2268"/>
                <a:gd name="T40" fmla="*/ 340 w 1106"/>
                <a:gd name="T41" fmla="*/ 368 h 2268"/>
                <a:gd name="T42" fmla="*/ 425 w 1106"/>
                <a:gd name="T43" fmla="*/ 255 h 2268"/>
                <a:gd name="T44" fmla="*/ 454 w 1106"/>
                <a:gd name="T45" fmla="*/ 142 h 2268"/>
                <a:gd name="T46" fmla="*/ 539 w 1106"/>
                <a:gd name="T47" fmla="*/ 28 h 2268"/>
                <a:gd name="T48" fmla="*/ 680 w 1106"/>
                <a:gd name="T49" fmla="*/ 85 h 2268"/>
                <a:gd name="T50" fmla="*/ 851 w 1106"/>
                <a:gd name="T51" fmla="*/ 28 h 2268"/>
                <a:gd name="T52" fmla="*/ 1077 w 1106"/>
                <a:gd name="T53" fmla="*/ 0 h 2268"/>
                <a:gd name="T54" fmla="*/ 1077 w 1106"/>
                <a:gd name="T55" fmla="*/ 142 h 2268"/>
                <a:gd name="T56" fmla="*/ 1077 w 1106"/>
                <a:gd name="T57" fmla="*/ 425 h 2268"/>
                <a:gd name="T58" fmla="*/ 992 w 1106"/>
                <a:gd name="T59" fmla="*/ 397 h 2268"/>
                <a:gd name="T60" fmla="*/ 964 w 1106"/>
                <a:gd name="T61" fmla="*/ 539 h 2268"/>
                <a:gd name="T62" fmla="*/ 907 w 1106"/>
                <a:gd name="T63" fmla="*/ 652 h 2268"/>
                <a:gd name="T64" fmla="*/ 964 w 1106"/>
                <a:gd name="T65" fmla="*/ 709 h 2268"/>
                <a:gd name="T66" fmla="*/ 936 w 1106"/>
                <a:gd name="T67" fmla="*/ 879 h 2268"/>
                <a:gd name="T68" fmla="*/ 907 w 1106"/>
                <a:gd name="T69" fmla="*/ 964 h 2268"/>
                <a:gd name="T70" fmla="*/ 709 w 1106"/>
                <a:gd name="T71" fmla="*/ 1162 h 2268"/>
                <a:gd name="T72" fmla="*/ 595 w 1106"/>
                <a:gd name="T73" fmla="*/ 1276 h 2268"/>
                <a:gd name="T74" fmla="*/ 709 w 1106"/>
                <a:gd name="T75" fmla="*/ 1332 h 2268"/>
                <a:gd name="T76" fmla="*/ 680 w 1106"/>
                <a:gd name="T77" fmla="*/ 1616 h 2268"/>
                <a:gd name="T78" fmla="*/ 595 w 1106"/>
                <a:gd name="T79" fmla="*/ 1814 h 2268"/>
                <a:gd name="T80" fmla="*/ 539 w 1106"/>
                <a:gd name="T81" fmla="*/ 2041 h 2268"/>
                <a:gd name="T82" fmla="*/ 567 w 1106"/>
                <a:gd name="T83" fmla="*/ 2268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06" h="2268">
                  <a:moveTo>
                    <a:pt x="567" y="2268"/>
                  </a:moveTo>
                  <a:lnTo>
                    <a:pt x="425" y="2183"/>
                  </a:lnTo>
                  <a:lnTo>
                    <a:pt x="284" y="2240"/>
                  </a:lnTo>
                  <a:lnTo>
                    <a:pt x="198" y="2211"/>
                  </a:lnTo>
                  <a:lnTo>
                    <a:pt x="227" y="2155"/>
                  </a:lnTo>
                  <a:lnTo>
                    <a:pt x="142" y="2069"/>
                  </a:lnTo>
                  <a:lnTo>
                    <a:pt x="142" y="1984"/>
                  </a:lnTo>
                  <a:lnTo>
                    <a:pt x="0" y="1899"/>
                  </a:lnTo>
                  <a:lnTo>
                    <a:pt x="0" y="1814"/>
                  </a:lnTo>
                  <a:lnTo>
                    <a:pt x="85" y="1673"/>
                  </a:lnTo>
                  <a:lnTo>
                    <a:pt x="85" y="1588"/>
                  </a:lnTo>
                  <a:lnTo>
                    <a:pt x="57" y="1531"/>
                  </a:lnTo>
                  <a:lnTo>
                    <a:pt x="113" y="1502"/>
                  </a:lnTo>
                  <a:lnTo>
                    <a:pt x="85" y="1446"/>
                  </a:lnTo>
                  <a:lnTo>
                    <a:pt x="142" y="1417"/>
                  </a:lnTo>
                  <a:lnTo>
                    <a:pt x="170" y="1332"/>
                  </a:lnTo>
                  <a:lnTo>
                    <a:pt x="113" y="1304"/>
                  </a:lnTo>
                  <a:lnTo>
                    <a:pt x="57" y="1332"/>
                  </a:lnTo>
                  <a:lnTo>
                    <a:pt x="57" y="1276"/>
                  </a:lnTo>
                  <a:lnTo>
                    <a:pt x="28" y="1304"/>
                  </a:lnTo>
                  <a:lnTo>
                    <a:pt x="28" y="1134"/>
                  </a:lnTo>
                  <a:lnTo>
                    <a:pt x="113" y="1162"/>
                  </a:lnTo>
                  <a:lnTo>
                    <a:pt x="113" y="1077"/>
                  </a:lnTo>
                  <a:lnTo>
                    <a:pt x="57" y="1021"/>
                  </a:lnTo>
                  <a:lnTo>
                    <a:pt x="113" y="964"/>
                  </a:lnTo>
                  <a:lnTo>
                    <a:pt x="113" y="879"/>
                  </a:lnTo>
                  <a:lnTo>
                    <a:pt x="85" y="850"/>
                  </a:lnTo>
                  <a:lnTo>
                    <a:pt x="113" y="822"/>
                  </a:lnTo>
                  <a:lnTo>
                    <a:pt x="85" y="794"/>
                  </a:lnTo>
                  <a:lnTo>
                    <a:pt x="113" y="737"/>
                  </a:lnTo>
                  <a:lnTo>
                    <a:pt x="85" y="709"/>
                  </a:lnTo>
                  <a:lnTo>
                    <a:pt x="113" y="680"/>
                  </a:lnTo>
                  <a:lnTo>
                    <a:pt x="170" y="709"/>
                  </a:lnTo>
                  <a:lnTo>
                    <a:pt x="198" y="680"/>
                  </a:lnTo>
                  <a:lnTo>
                    <a:pt x="255" y="709"/>
                  </a:lnTo>
                  <a:lnTo>
                    <a:pt x="284" y="624"/>
                  </a:lnTo>
                  <a:lnTo>
                    <a:pt x="284" y="510"/>
                  </a:lnTo>
                  <a:lnTo>
                    <a:pt x="312" y="539"/>
                  </a:lnTo>
                  <a:lnTo>
                    <a:pt x="369" y="482"/>
                  </a:lnTo>
                  <a:lnTo>
                    <a:pt x="340" y="454"/>
                  </a:lnTo>
                  <a:lnTo>
                    <a:pt x="369" y="397"/>
                  </a:lnTo>
                  <a:lnTo>
                    <a:pt x="340" y="368"/>
                  </a:lnTo>
                  <a:lnTo>
                    <a:pt x="397" y="340"/>
                  </a:lnTo>
                  <a:lnTo>
                    <a:pt x="425" y="255"/>
                  </a:lnTo>
                  <a:lnTo>
                    <a:pt x="482" y="170"/>
                  </a:lnTo>
                  <a:lnTo>
                    <a:pt x="454" y="142"/>
                  </a:lnTo>
                  <a:lnTo>
                    <a:pt x="454" y="57"/>
                  </a:lnTo>
                  <a:lnTo>
                    <a:pt x="539" y="28"/>
                  </a:lnTo>
                  <a:lnTo>
                    <a:pt x="595" y="85"/>
                  </a:lnTo>
                  <a:lnTo>
                    <a:pt x="680" y="85"/>
                  </a:lnTo>
                  <a:lnTo>
                    <a:pt x="822" y="0"/>
                  </a:lnTo>
                  <a:lnTo>
                    <a:pt x="851" y="28"/>
                  </a:lnTo>
                  <a:lnTo>
                    <a:pt x="907" y="0"/>
                  </a:lnTo>
                  <a:lnTo>
                    <a:pt x="1077" y="0"/>
                  </a:lnTo>
                  <a:lnTo>
                    <a:pt x="1049" y="57"/>
                  </a:lnTo>
                  <a:lnTo>
                    <a:pt x="1077" y="142"/>
                  </a:lnTo>
                  <a:lnTo>
                    <a:pt x="1106" y="368"/>
                  </a:lnTo>
                  <a:lnTo>
                    <a:pt x="1077" y="425"/>
                  </a:lnTo>
                  <a:lnTo>
                    <a:pt x="1021" y="368"/>
                  </a:lnTo>
                  <a:lnTo>
                    <a:pt x="992" y="397"/>
                  </a:lnTo>
                  <a:lnTo>
                    <a:pt x="1021" y="454"/>
                  </a:lnTo>
                  <a:lnTo>
                    <a:pt x="964" y="539"/>
                  </a:lnTo>
                  <a:lnTo>
                    <a:pt x="964" y="595"/>
                  </a:lnTo>
                  <a:lnTo>
                    <a:pt x="907" y="652"/>
                  </a:lnTo>
                  <a:lnTo>
                    <a:pt x="907" y="680"/>
                  </a:lnTo>
                  <a:lnTo>
                    <a:pt x="964" y="709"/>
                  </a:lnTo>
                  <a:lnTo>
                    <a:pt x="907" y="822"/>
                  </a:lnTo>
                  <a:lnTo>
                    <a:pt x="936" y="879"/>
                  </a:lnTo>
                  <a:lnTo>
                    <a:pt x="907" y="935"/>
                  </a:lnTo>
                  <a:lnTo>
                    <a:pt x="907" y="964"/>
                  </a:lnTo>
                  <a:lnTo>
                    <a:pt x="765" y="992"/>
                  </a:lnTo>
                  <a:lnTo>
                    <a:pt x="709" y="1162"/>
                  </a:lnTo>
                  <a:lnTo>
                    <a:pt x="595" y="1219"/>
                  </a:lnTo>
                  <a:lnTo>
                    <a:pt x="595" y="1276"/>
                  </a:lnTo>
                  <a:lnTo>
                    <a:pt x="680" y="1276"/>
                  </a:lnTo>
                  <a:lnTo>
                    <a:pt x="709" y="1332"/>
                  </a:lnTo>
                  <a:lnTo>
                    <a:pt x="624" y="1417"/>
                  </a:lnTo>
                  <a:lnTo>
                    <a:pt x="680" y="1616"/>
                  </a:lnTo>
                  <a:lnTo>
                    <a:pt x="539" y="1701"/>
                  </a:lnTo>
                  <a:lnTo>
                    <a:pt x="595" y="1814"/>
                  </a:lnTo>
                  <a:lnTo>
                    <a:pt x="595" y="1984"/>
                  </a:lnTo>
                  <a:lnTo>
                    <a:pt x="539" y="2041"/>
                  </a:lnTo>
                  <a:lnTo>
                    <a:pt x="539" y="2155"/>
                  </a:lnTo>
                  <a:lnTo>
                    <a:pt x="567" y="226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6" name="Freeform 276"/>
            <p:cNvSpPr>
              <a:spLocks/>
            </p:cNvSpPr>
            <p:nvPr/>
          </p:nvSpPr>
          <p:spPr bwMode="auto">
            <a:xfrm>
              <a:off x="2911" y="176"/>
              <a:ext cx="1502" cy="2098"/>
            </a:xfrm>
            <a:custGeom>
              <a:avLst/>
              <a:gdLst>
                <a:gd name="T0" fmla="*/ 198 w 1502"/>
                <a:gd name="T1" fmla="*/ 709 h 2098"/>
                <a:gd name="T2" fmla="*/ 226 w 1502"/>
                <a:gd name="T3" fmla="*/ 993 h 2098"/>
                <a:gd name="T4" fmla="*/ 283 w 1502"/>
                <a:gd name="T5" fmla="*/ 1078 h 2098"/>
                <a:gd name="T6" fmla="*/ 425 w 1502"/>
                <a:gd name="T7" fmla="*/ 1106 h 2098"/>
                <a:gd name="T8" fmla="*/ 510 w 1502"/>
                <a:gd name="T9" fmla="*/ 1191 h 2098"/>
                <a:gd name="T10" fmla="*/ 567 w 1502"/>
                <a:gd name="T11" fmla="*/ 1333 h 2098"/>
                <a:gd name="T12" fmla="*/ 538 w 1502"/>
                <a:gd name="T13" fmla="*/ 1418 h 2098"/>
                <a:gd name="T14" fmla="*/ 623 w 1502"/>
                <a:gd name="T15" fmla="*/ 1531 h 2098"/>
                <a:gd name="T16" fmla="*/ 708 w 1502"/>
                <a:gd name="T17" fmla="*/ 1616 h 2098"/>
                <a:gd name="T18" fmla="*/ 850 w 1502"/>
                <a:gd name="T19" fmla="*/ 1701 h 2098"/>
                <a:gd name="T20" fmla="*/ 963 w 1502"/>
                <a:gd name="T21" fmla="*/ 1928 h 2098"/>
                <a:gd name="T22" fmla="*/ 1134 w 1502"/>
                <a:gd name="T23" fmla="*/ 1928 h 2098"/>
                <a:gd name="T24" fmla="*/ 1219 w 1502"/>
                <a:gd name="T25" fmla="*/ 1985 h 2098"/>
                <a:gd name="T26" fmla="*/ 1304 w 1502"/>
                <a:gd name="T27" fmla="*/ 2013 h 2098"/>
                <a:gd name="T28" fmla="*/ 1332 w 1502"/>
                <a:gd name="T29" fmla="*/ 2098 h 2098"/>
                <a:gd name="T30" fmla="*/ 1417 w 1502"/>
                <a:gd name="T31" fmla="*/ 1872 h 2098"/>
                <a:gd name="T32" fmla="*/ 1445 w 1502"/>
                <a:gd name="T33" fmla="*/ 1786 h 2098"/>
                <a:gd name="T34" fmla="*/ 1474 w 1502"/>
                <a:gd name="T35" fmla="*/ 1701 h 2098"/>
                <a:gd name="T36" fmla="*/ 1445 w 1502"/>
                <a:gd name="T37" fmla="*/ 1588 h 2098"/>
                <a:gd name="T38" fmla="*/ 1389 w 1502"/>
                <a:gd name="T39" fmla="*/ 1560 h 2098"/>
                <a:gd name="T40" fmla="*/ 1360 w 1502"/>
                <a:gd name="T41" fmla="*/ 1418 h 2098"/>
                <a:gd name="T42" fmla="*/ 1445 w 1502"/>
                <a:gd name="T43" fmla="*/ 1361 h 2098"/>
                <a:gd name="T44" fmla="*/ 1445 w 1502"/>
                <a:gd name="T45" fmla="*/ 1248 h 2098"/>
                <a:gd name="T46" fmla="*/ 1417 w 1502"/>
                <a:gd name="T47" fmla="*/ 1134 h 2098"/>
                <a:gd name="T48" fmla="*/ 1417 w 1502"/>
                <a:gd name="T49" fmla="*/ 1078 h 2098"/>
                <a:gd name="T50" fmla="*/ 1417 w 1502"/>
                <a:gd name="T51" fmla="*/ 993 h 2098"/>
                <a:gd name="T52" fmla="*/ 1389 w 1502"/>
                <a:gd name="T53" fmla="*/ 823 h 2098"/>
                <a:gd name="T54" fmla="*/ 1417 w 1502"/>
                <a:gd name="T55" fmla="*/ 738 h 2098"/>
                <a:gd name="T56" fmla="*/ 1275 w 1502"/>
                <a:gd name="T57" fmla="*/ 567 h 2098"/>
                <a:gd name="T58" fmla="*/ 1247 w 1502"/>
                <a:gd name="T59" fmla="*/ 426 h 2098"/>
                <a:gd name="T60" fmla="*/ 1134 w 1502"/>
                <a:gd name="T61" fmla="*/ 397 h 2098"/>
                <a:gd name="T62" fmla="*/ 822 w 1502"/>
                <a:gd name="T63" fmla="*/ 284 h 2098"/>
                <a:gd name="T64" fmla="*/ 822 w 1502"/>
                <a:gd name="T65" fmla="*/ 454 h 2098"/>
                <a:gd name="T66" fmla="*/ 737 w 1502"/>
                <a:gd name="T67" fmla="*/ 256 h 2098"/>
                <a:gd name="T68" fmla="*/ 567 w 1502"/>
                <a:gd name="T69" fmla="*/ 199 h 2098"/>
                <a:gd name="T70" fmla="*/ 368 w 1502"/>
                <a:gd name="T71" fmla="*/ 29 h 2098"/>
                <a:gd name="T72" fmla="*/ 198 w 1502"/>
                <a:gd name="T73" fmla="*/ 0 h 2098"/>
                <a:gd name="T74" fmla="*/ 0 w 1502"/>
                <a:gd name="T75" fmla="*/ 227 h 2098"/>
                <a:gd name="T76" fmla="*/ 85 w 1502"/>
                <a:gd name="T77" fmla="*/ 567 h 2098"/>
                <a:gd name="T78" fmla="*/ 113 w 1502"/>
                <a:gd name="T79" fmla="*/ 652 h 2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02" h="2098">
                  <a:moveTo>
                    <a:pt x="113" y="652"/>
                  </a:moveTo>
                  <a:lnTo>
                    <a:pt x="198" y="709"/>
                  </a:lnTo>
                  <a:lnTo>
                    <a:pt x="141" y="766"/>
                  </a:lnTo>
                  <a:lnTo>
                    <a:pt x="226" y="993"/>
                  </a:lnTo>
                  <a:lnTo>
                    <a:pt x="311" y="1021"/>
                  </a:lnTo>
                  <a:lnTo>
                    <a:pt x="283" y="1078"/>
                  </a:lnTo>
                  <a:lnTo>
                    <a:pt x="311" y="1106"/>
                  </a:lnTo>
                  <a:lnTo>
                    <a:pt x="425" y="1106"/>
                  </a:lnTo>
                  <a:lnTo>
                    <a:pt x="425" y="1163"/>
                  </a:lnTo>
                  <a:lnTo>
                    <a:pt x="510" y="1191"/>
                  </a:lnTo>
                  <a:lnTo>
                    <a:pt x="482" y="1248"/>
                  </a:lnTo>
                  <a:lnTo>
                    <a:pt x="567" y="1333"/>
                  </a:lnTo>
                  <a:lnTo>
                    <a:pt x="567" y="1390"/>
                  </a:lnTo>
                  <a:lnTo>
                    <a:pt x="538" y="1418"/>
                  </a:lnTo>
                  <a:lnTo>
                    <a:pt x="567" y="1503"/>
                  </a:lnTo>
                  <a:lnTo>
                    <a:pt x="623" y="1531"/>
                  </a:lnTo>
                  <a:lnTo>
                    <a:pt x="595" y="1588"/>
                  </a:lnTo>
                  <a:lnTo>
                    <a:pt x="708" y="1616"/>
                  </a:lnTo>
                  <a:lnTo>
                    <a:pt x="765" y="1588"/>
                  </a:lnTo>
                  <a:lnTo>
                    <a:pt x="850" y="1701"/>
                  </a:lnTo>
                  <a:lnTo>
                    <a:pt x="992" y="1758"/>
                  </a:lnTo>
                  <a:lnTo>
                    <a:pt x="963" y="1928"/>
                  </a:lnTo>
                  <a:lnTo>
                    <a:pt x="1049" y="1957"/>
                  </a:lnTo>
                  <a:lnTo>
                    <a:pt x="1134" y="1928"/>
                  </a:lnTo>
                  <a:lnTo>
                    <a:pt x="1190" y="1928"/>
                  </a:lnTo>
                  <a:lnTo>
                    <a:pt x="1219" y="1985"/>
                  </a:lnTo>
                  <a:lnTo>
                    <a:pt x="1275" y="1957"/>
                  </a:lnTo>
                  <a:lnTo>
                    <a:pt x="1304" y="2013"/>
                  </a:lnTo>
                  <a:lnTo>
                    <a:pt x="1304" y="2070"/>
                  </a:lnTo>
                  <a:lnTo>
                    <a:pt x="1332" y="2098"/>
                  </a:lnTo>
                  <a:lnTo>
                    <a:pt x="1417" y="1957"/>
                  </a:lnTo>
                  <a:lnTo>
                    <a:pt x="1417" y="1872"/>
                  </a:lnTo>
                  <a:lnTo>
                    <a:pt x="1389" y="1815"/>
                  </a:lnTo>
                  <a:lnTo>
                    <a:pt x="1445" y="1786"/>
                  </a:lnTo>
                  <a:lnTo>
                    <a:pt x="1417" y="1730"/>
                  </a:lnTo>
                  <a:lnTo>
                    <a:pt x="1474" y="1701"/>
                  </a:lnTo>
                  <a:lnTo>
                    <a:pt x="1502" y="1616"/>
                  </a:lnTo>
                  <a:lnTo>
                    <a:pt x="1445" y="1588"/>
                  </a:lnTo>
                  <a:lnTo>
                    <a:pt x="1389" y="1616"/>
                  </a:lnTo>
                  <a:lnTo>
                    <a:pt x="1389" y="1560"/>
                  </a:lnTo>
                  <a:lnTo>
                    <a:pt x="1360" y="1588"/>
                  </a:lnTo>
                  <a:lnTo>
                    <a:pt x="1360" y="1418"/>
                  </a:lnTo>
                  <a:lnTo>
                    <a:pt x="1445" y="1446"/>
                  </a:lnTo>
                  <a:lnTo>
                    <a:pt x="1445" y="1361"/>
                  </a:lnTo>
                  <a:lnTo>
                    <a:pt x="1389" y="1305"/>
                  </a:lnTo>
                  <a:lnTo>
                    <a:pt x="1445" y="1248"/>
                  </a:lnTo>
                  <a:lnTo>
                    <a:pt x="1445" y="1163"/>
                  </a:lnTo>
                  <a:lnTo>
                    <a:pt x="1417" y="1134"/>
                  </a:lnTo>
                  <a:lnTo>
                    <a:pt x="1445" y="1106"/>
                  </a:lnTo>
                  <a:lnTo>
                    <a:pt x="1417" y="1078"/>
                  </a:lnTo>
                  <a:lnTo>
                    <a:pt x="1445" y="1021"/>
                  </a:lnTo>
                  <a:lnTo>
                    <a:pt x="1417" y="993"/>
                  </a:lnTo>
                  <a:lnTo>
                    <a:pt x="1445" y="964"/>
                  </a:lnTo>
                  <a:lnTo>
                    <a:pt x="1389" y="823"/>
                  </a:lnTo>
                  <a:lnTo>
                    <a:pt x="1417" y="794"/>
                  </a:lnTo>
                  <a:lnTo>
                    <a:pt x="1417" y="738"/>
                  </a:lnTo>
                  <a:lnTo>
                    <a:pt x="1360" y="624"/>
                  </a:lnTo>
                  <a:lnTo>
                    <a:pt x="1275" y="567"/>
                  </a:lnTo>
                  <a:lnTo>
                    <a:pt x="1275" y="511"/>
                  </a:lnTo>
                  <a:lnTo>
                    <a:pt x="1247" y="426"/>
                  </a:lnTo>
                  <a:lnTo>
                    <a:pt x="1247" y="341"/>
                  </a:lnTo>
                  <a:lnTo>
                    <a:pt x="1134" y="397"/>
                  </a:lnTo>
                  <a:lnTo>
                    <a:pt x="1105" y="312"/>
                  </a:lnTo>
                  <a:lnTo>
                    <a:pt x="822" y="284"/>
                  </a:lnTo>
                  <a:lnTo>
                    <a:pt x="878" y="397"/>
                  </a:lnTo>
                  <a:lnTo>
                    <a:pt x="822" y="454"/>
                  </a:lnTo>
                  <a:lnTo>
                    <a:pt x="708" y="369"/>
                  </a:lnTo>
                  <a:lnTo>
                    <a:pt x="737" y="256"/>
                  </a:lnTo>
                  <a:lnTo>
                    <a:pt x="652" y="284"/>
                  </a:lnTo>
                  <a:lnTo>
                    <a:pt x="567" y="199"/>
                  </a:lnTo>
                  <a:lnTo>
                    <a:pt x="396" y="171"/>
                  </a:lnTo>
                  <a:lnTo>
                    <a:pt x="368" y="29"/>
                  </a:lnTo>
                  <a:lnTo>
                    <a:pt x="255" y="57"/>
                  </a:lnTo>
                  <a:lnTo>
                    <a:pt x="198" y="0"/>
                  </a:lnTo>
                  <a:lnTo>
                    <a:pt x="28" y="114"/>
                  </a:lnTo>
                  <a:lnTo>
                    <a:pt x="0" y="227"/>
                  </a:lnTo>
                  <a:lnTo>
                    <a:pt x="0" y="482"/>
                  </a:lnTo>
                  <a:lnTo>
                    <a:pt x="85" y="567"/>
                  </a:lnTo>
                  <a:lnTo>
                    <a:pt x="85" y="596"/>
                  </a:lnTo>
                  <a:lnTo>
                    <a:pt x="113" y="65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7" name="Freeform 277"/>
            <p:cNvSpPr>
              <a:spLocks/>
            </p:cNvSpPr>
            <p:nvPr/>
          </p:nvSpPr>
          <p:spPr bwMode="auto">
            <a:xfrm>
              <a:off x="4158" y="120"/>
              <a:ext cx="737" cy="1049"/>
            </a:xfrm>
            <a:custGeom>
              <a:avLst/>
              <a:gdLst>
                <a:gd name="T0" fmla="*/ 0 w 737"/>
                <a:gd name="T1" fmla="*/ 397 h 1049"/>
                <a:gd name="T2" fmla="*/ 0 w 737"/>
                <a:gd name="T3" fmla="*/ 482 h 1049"/>
                <a:gd name="T4" fmla="*/ 28 w 737"/>
                <a:gd name="T5" fmla="*/ 567 h 1049"/>
                <a:gd name="T6" fmla="*/ 28 w 737"/>
                <a:gd name="T7" fmla="*/ 623 h 1049"/>
                <a:gd name="T8" fmla="*/ 113 w 737"/>
                <a:gd name="T9" fmla="*/ 680 h 1049"/>
                <a:gd name="T10" fmla="*/ 170 w 737"/>
                <a:gd name="T11" fmla="*/ 794 h 1049"/>
                <a:gd name="T12" fmla="*/ 170 w 737"/>
                <a:gd name="T13" fmla="*/ 850 h 1049"/>
                <a:gd name="T14" fmla="*/ 142 w 737"/>
                <a:gd name="T15" fmla="*/ 879 h 1049"/>
                <a:gd name="T16" fmla="*/ 198 w 737"/>
                <a:gd name="T17" fmla="*/ 1020 h 1049"/>
                <a:gd name="T18" fmla="*/ 255 w 737"/>
                <a:gd name="T19" fmla="*/ 1049 h 1049"/>
                <a:gd name="T20" fmla="*/ 283 w 737"/>
                <a:gd name="T21" fmla="*/ 1020 h 1049"/>
                <a:gd name="T22" fmla="*/ 340 w 737"/>
                <a:gd name="T23" fmla="*/ 1049 h 1049"/>
                <a:gd name="T24" fmla="*/ 369 w 737"/>
                <a:gd name="T25" fmla="*/ 964 h 1049"/>
                <a:gd name="T26" fmla="*/ 369 w 737"/>
                <a:gd name="T27" fmla="*/ 850 h 1049"/>
                <a:gd name="T28" fmla="*/ 397 w 737"/>
                <a:gd name="T29" fmla="*/ 879 h 1049"/>
                <a:gd name="T30" fmla="*/ 454 w 737"/>
                <a:gd name="T31" fmla="*/ 822 h 1049"/>
                <a:gd name="T32" fmla="*/ 425 w 737"/>
                <a:gd name="T33" fmla="*/ 794 h 1049"/>
                <a:gd name="T34" fmla="*/ 454 w 737"/>
                <a:gd name="T35" fmla="*/ 737 h 1049"/>
                <a:gd name="T36" fmla="*/ 425 w 737"/>
                <a:gd name="T37" fmla="*/ 708 h 1049"/>
                <a:gd name="T38" fmla="*/ 482 w 737"/>
                <a:gd name="T39" fmla="*/ 680 h 1049"/>
                <a:gd name="T40" fmla="*/ 510 w 737"/>
                <a:gd name="T41" fmla="*/ 595 h 1049"/>
                <a:gd name="T42" fmla="*/ 567 w 737"/>
                <a:gd name="T43" fmla="*/ 510 h 1049"/>
                <a:gd name="T44" fmla="*/ 539 w 737"/>
                <a:gd name="T45" fmla="*/ 482 h 1049"/>
                <a:gd name="T46" fmla="*/ 539 w 737"/>
                <a:gd name="T47" fmla="*/ 397 h 1049"/>
                <a:gd name="T48" fmla="*/ 624 w 737"/>
                <a:gd name="T49" fmla="*/ 368 h 1049"/>
                <a:gd name="T50" fmla="*/ 680 w 737"/>
                <a:gd name="T51" fmla="*/ 425 h 1049"/>
                <a:gd name="T52" fmla="*/ 680 w 737"/>
                <a:gd name="T53" fmla="*/ 198 h 1049"/>
                <a:gd name="T54" fmla="*/ 737 w 737"/>
                <a:gd name="T55" fmla="*/ 0 h 1049"/>
                <a:gd name="T56" fmla="*/ 539 w 737"/>
                <a:gd name="T57" fmla="*/ 28 h 1049"/>
                <a:gd name="T58" fmla="*/ 482 w 737"/>
                <a:gd name="T59" fmla="*/ 170 h 1049"/>
                <a:gd name="T60" fmla="*/ 482 w 737"/>
                <a:gd name="T61" fmla="*/ 227 h 1049"/>
                <a:gd name="T62" fmla="*/ 454 w 737"/>
                <a:gd name="T63" fmla="*/ 227 h 1049"/>
                <a:gd name="T64" fmla="*/ 425 w 737"/>
                <a:gd name="T65" fmla="*/ 198 h 1049"/>
                <a:gd name="T66" fmla="*/ 255 w 737"/>
                <a:gd name="T67" fmla="*/ 255 h 1049"/>
                <a:gd name="T68" fmla="*/ 170 w 737"/>
                <a:gd name="T69" fmla="*/ 397 h 1049"/>
                <a:gd name="T70" fmla="*/ 142 w 737"/>
                <a:gd name="T71" fmla="*/ 340 h 1049"/>
                <a:gd name="T72" fmla="*/ 28 w 737"/>
                <a:gd name="T73" fmla="*/ 340 h 1049"/>
                <a:gd name="T74" fmla="*/ 0 w 737"/>
                <a:gd name="T75" fmla="*/ 397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37" h="1049">
                  <a:moveTo>
                    <a:pt x="0" y="397"/>
                  </a:moveTo>
                  <a:lnTo>
                    <a:pt x="0" y="482"/>
                  </a:lnTo>
                  <a:lnTo>
                    <a:pt x="28" y="567"/>
                  </a:lnTo>
                  <a:lnTo>
                    <a:pt x="28" y="623"/>
                  </a:lnTo>
                  <a:lnTo>
                    <a:pt x="113" y="680"/>
                  </a:lnTo>
                  <a:lnTo>
                    <a:pt x="170" y="794"/>
                  </a:lnTo>
                  <a:lnTo>
                    <a:pt x="170" y="850"/>
                  </a:lnTo>
                  <a:lnTo>
                    <a:pt x="142" y="879"/>
                  </a:lnTo>
                  <a:lnTo>
                    <a:pt x="198" y="1020"/>
                  </a:lnTo>
                  <a:lnTo>
                    <a:pt x="255" y="1049"/>
                  </a:lnTo>
                  <a:lnTo>
                    <a:pt x="283" y="1020"/>
                  </a:lnTo>
                  <a:lnTo>
                    <a:pt x="340" y="1049"/>
                  </a:lnTo>
                  <a:lnTo>
                    <a:pt x="369" y="964"/>
                  </a:lnTo>
                  <a:lnTo>
                    <a:pt x="369" y="850"/>
                  </a:lnTo>
                  <a:lnTo>
                    <a:pt x="397" y="879"/>
                  </a:lnTo>
                  <a:lnTo>
                    <a:pt x="454" y="822"/>
                  </a:lnTo>
                  <a:lnTo>
                    <a:pt x="425" y="794"/>
                  </a:lnTo>
                  <a:lnTo>
                    <a:pt x="454" y="737"/>
                  </a:lnTo>
                  <a:lnTo>
                    <a:pt x="425" y="708"/>
                  </a:lnTo>
                  <a:lnTo>
                    <a:pt x="482" y="680"/>
                  </a:lnTo>
                  <a:lnTo>
                    <a:pt x="510" y="595"/>
                  </a:lnTo>
                  <a:lnTo>
                    <a:pt x="567" y="510"/>
                  </a:lnTo>
                  <a:lnTo>
                    <a:pt x="539" y="482"/>
                  </a:lnTo>
                  <a:lnTo>
                    <a:pt x="539" y="397"/>
                  </a:lnTo>
                  <a:lnTo>
                    <a:pt x="624" y="368"/>
                  </a:lnTo>
                  <a:lnTo>
                    <a:pt x="680" y="425"/>
                  </a:lnTo>
                  <a:lnTo>
                    <a:pt x="680" y="198"/>
                  </a:lnTo>
                  <a:lnTo>
                    <a:pt x="737" y="0"/>
                  </a:lnTo>
                  <a:lnTo>
                    <a:pt x="539" y="28"/>
                  </a:lnTo>
                  <a:lnTo>
                    <a:pt x="482" y="170"/>
                  </a:lnTo>
                  <a:lnTo>
                    <a:pt x="482" y="227"/>
                  </a:lnTo>
                  <a:lnTo>
                    <a:pt x="454" y="227"/>
                  </a:lnTo>
                  <a:lnTo>
                    <a:pt x="425" y="198"/>
                  </a:lnTo>
                  <a:lnTo>
                    <a:pt x="255" y="255"/>
                  </a:lnTo>
                  <a:lnTo>
                    <a:pt x="170" y="397"/>
                  </a:lnTo>
                  <a:lnTo>
                    <a:pt x="142" y="340"/>
                  </a:lnTo>
                  <a:lnTo>
                    <a:pt x="28" y="340"/>
                  </a:lnTo>
                  <a:lnTo>
                    <a:pt x="0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8" name="Freeform 278"/>
            <p:cNvSpPr>
              <a:spLocks/>
            </p:cNvSpPr>
            <p:nvPr/>
          </p:nvSpPr>
          <p:spPr bwMode="auto">
            <a:xfrm>
              <a:off x="2088" y="375"/>
              <a:ext cx="936" cy="992"/>
            </a:xfrm>
            <a:custGeom>
              <a:avLst/>
              <a:gdLst>
                <a:gd name="T0" fmla="*/ 624 w 936"/>
                <a:gd name="T1" fmla="*/ 964 h 992"/>
                <a:gd name="T2" fmla="*/ 511 w 936"/>
                <a:gd name="T3" fmla="*/ 992 h 992"/>
                <a:gd name="T4" fmla="*/ 426 w 936"/>
                <a:gd name="T5" fmla="*/ 935 h 992"/>
                <a:gd name="T6" fmla="*/ 426 w 936"/>
                <a:gd name="T7" fmla="*/ 879 h 992"/>
                <a:gd name="T8" fmla="*/ 369 w 936"/>
                <a:gd name="T9" fmla="*/ 850 h 992"/>
                <a:gd name="T10" fmla="*/ 426 w 936"/>
                <a:gd name="T11" fmla="*/ 765 h 992"/>
                <a:gd name="T12" fmla="*/ 397 w 936"/>
                <a:gd name="T13" fmla="*/ 709 h 992"/>
                <a:gd name="T14" fmla="*/ 341 w 936"/>
                <a:gd name="T15" fmla="*/ 709 h 992"/>
                <a:gd name="T16" fmla="*/ 341 w 936"/>
                <a:gd name="T17" fmla="*/ 652 h 992"/>
                <a:gd name="T18" fmla="*/ 312 w 936"/>
                <a:gd name="T19" fmla="*/ 567 h 992"/>
                <a:gd name="T20" fmla="*/ 341 w 936"/>
                <a:gd name="T21" fmla="*/ 482 h 992"/>
                <a:gd name="T22" fmla="*/ 171 w 936"/>
                <a:gd name="T23" fmla="*/ 340 h 992"/>
                <a:gd name="T24" fmla="*/ 227 w 936"/>
                <a:gd name="T25" fmla="*/ 283 h 992"/>
                <a:gd name="T26" fmla="*/ 171 w 936"/>
                <a:gd name="T27" fmla="*/ 283 h 992"/>
                <a:gd name="T28" fmla="*/ 171 w 936"/>
                <a:gd name="T29" fmla="*/ 227 h 992"/>
                <a:gd name="T30" fmla="*/ 114 w 936"/>
                <a:gd name="T31" fmla="*/ 227 h 992"/>
                <a:gd name="T32" fmla="*/ 86 w 936"/>
                <a:gd name="T33" fmla="*/ 198 h 992"/>
                <a:gd name="T34" fmla="*/ 29 w 936"/>
                <a:gd name="T35" fmla="*/ 227 h 992"/>
                <a:gd name="T36" fmla="*/ 0 w 936"/>
                <a:gd name="T37" fmla="*/ 142 h 992"/>
                <a:gd name="T38" fmla="*/ 0 w 936"/>
                <a:gd name="T39" fmla="*/ 57 h 992"/>
                <a:gd name="T40" fmla="*/ 114 w 936"/>
                <a:gd name="T41" fmla="*/ 28 h 992"/>
                <a:gd name="T42" fmla="*/ 171 w 936"/>
                <a:gd name="T43" fmla="*/ 57 h 992"/>
                <a:gd name="T44" fmla="*/ 284 w 936"/>
                <a:gd name="T45" fmla="*/ 28 h 992"/>
                <a:gd name="T46" fmla="*/ 426 w 936"/>
                <a:gd name="T47" fmla="*/ 57 h 992"/>
                <a:gd name="T48" fmla="*/ 681 w 936"/>
                <a:gd name="T49" fmla="*/ 0 h 992"/>
                <a:gd name="T50" fmla="*/ 709 w 936"/>
                <a:gd name="T51" fmla="*/ 28 h 992"/>
                <a:gd name="T52" fmla="*/ 823 w 936"/>
                <a:gd name="T53" fmla="*/ 28 h 992"/>
                <a:gd name="T54" fmla="*/ 823 w 936"/>
                <a:gd name="T55" fmla="*/ 283 h 992"/>
                <a:gd name="T56" fmla="*/ 908 w 936"/>
                <a:gd name="T57" fmla="*/ 368 h 992"/>
                <a:gd name="T58" fmla="*/ 908 w 936"/>
                <a:gd name="T59" fmla="*/ 397 h 992"/>
                <a:gd name="T60" fmla="*/ 936 w 936"/>
                <a:gd name="T61" fmla="*/ 453 h 992"/>
                <a:gd name="T62" fmla="*/ 823 w 936"/>
                <a:gd name="T63" fmla="*/ 510 h 992"/>
                <a:gd name="T64" fmla="*/ 823 w 936"/>
                <a:gd name="T65" fmla="*/ 595 h 992"/>
                <a:gd name="T66" fmla="*/ 794 w 936"/>
                <a:gd name="T67" fmla="*/ 652 h 992"/>
                <a:gd name="T68" fmla="*/ 794 w 936"/>
                <a:gd name="T69" fmla="*/ 737 h 992"/>
                <a:gd name="T70" fmla="*/ 823 w 936"/>
                <a:gd name="T71" fmla="*/ 765 h 992"/>
                <a:gd name="T72" fmla="*/ 766 w 936"/>
                <a:gd name="T73" fmla="*/ 879 h 992"/>
                <a:gd name="T74" fmla="*/ 766 w 936"/>
                <a:gd name="T75" fmla="*/ 935 h 992"/>
                <a:gd name="T76" fmla="*/ 681 w 936"/>
                <a:gd name="T77" fmla="*/ 964 h 992"/>
                <a:gd name="T78" fmla="*/ 653 w 936"/>
                <a:gd name="T79" fmla="*/ 907 h 992"/>
                <a:gd name="T80" fmla="*/ 624 w 936"/>
                <a:gd name="T81" fmla="*/ 964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36" h="992">
                  <a:moveTo>
                    <a:pt x="624" y="964"/>
                  </a:moveTo>
                  <a:lnTo>
                    <a:pt x="511" y="992"/>
                  </a:lnTo>
                  <a:lnTo>
                    <a:pt x="426" y="935"/>
                  </a:lnTo>
                  <a:lnTo>
                    <a:pt x="426" y="879"/>
                  </a:lnTo>
                  <a:lnTo>
                    <a:pt x="369" y="850"/>
                  </a:lnTo>
                  <a:lnTo>
                    <a:pt x="426" y="765"/>
                  </a:lnTo>
                  <a:lnTo>
                    <a:pt x="397" y="709"/>
                  </a:lnTo>
                  <a:lnTo>
                    <a:pt x="341" y="709"/>
                  </a:lnTo>
                  <a:lnTo>
                    <a:pt x="341" y="652"/>
                  </a:lnTo>
                  <a:lnTo>
                    <a:pt x="312" y="567"/>
                  </a:lnTo>
                  <a:lnTo>
                    <a:pt x="341" y="482"/>
                  </a:lnTo>
                  <a:lnTo>
                    <a:pt x="171" y="340"/>
                  </a:lnTo>
                  <a:lnTo>
                    <a:pt x="227" y="283"/>
                  </a:lnTo>
                  <a:lnTo>
                    <a:pt x="171" y="283"/>
                  </a:lnTo>
                  <a:lnTo>
                    <a:pt x="171" y="227"/>
                  </a:lnTo>
                  <a:lnTo>
                    <a:pt x="114" y="227"/>
                  </a:lnTo>
                  <a:lnTo>
                    <a:pt x="86" y="198"/>
                  </a:lnTo>
                  <a:lnTo>
                    <a:pt x="29" y="227"/>
                  </a:lnTo>
                  <a:lnTo>
                    <a:pt x="0" y="142"/>
                  </a:lnTo>
                  <a:lnTo>
                    <a:pt x="0" y="57"/>
                  </a:lnTo>
                  <a:lnTo>
                    <a:pt x="114" y="28"/>
                  </a:lnTo>
                  <a:lnTo>
                    <a:pt x="171" y="57"/>
                  </a:lnTo>
                  <a:lnTo>
                    <a:pt x="284" y="28"/>
                  </a:lnTo>
                  <a:lnTo>
                    <a:pt x="426" y="57"/>
                  </a:lnTo>
                  <a:lnTo>
                    <a:pt x="681" y="0"/>
                  </a:lnTo>
                  <a:lnTo>
                    <a:pt x="709" y="28"/>
                  </a:lnTo>
                  <a:lnTo>
                    <a:pt x="823" y="28"/>
                  </a:lnTo>
                  <a:lnTo>
                    <a:pt x="823" y="283"/>
                  </a:lnTo>
                  <a:lnTo>
                    <a:pt x="908" y="368"/>
                  </a:lnTo>
                  <a:lnTo>
                    <a:pt x="908" y="397"/>
                  </a:lnTo>
                  <a:lnTo>
                    <a:pt x="936" y="453"/>
                  </a:lnTo>
                  <a:lnTo>
                    <a:pt x="823" y="510"/>
                  </a:lnTo>
                  <a:lnTo>
                    <a:pt x="823" y="595"/>
                  </a:lnTo>
                  <a:lnTo>
                    <a:pt x="794" y="652"/>
                  </a:lnTo>
                  <a:lnTo>
                    <a:pt x="794" y="737"/>
                  </a:lnTo>
                  <a:lnTo>
                    <a:pt x="823" y="765"/>
                  </a:lnTo>
                  <a:lnTo>
                    <a:pt x="766" y="879"/>
                  </a:lnTo>
                  <a:lnTo>
                    <a:pt x="766" y="935"/>
                  </a:lnTo>
                  <a:lnTo>
                    <a:pt x="681" y="964"/>
                  </a:lnTo>
                  <a:lnTo>
                    <a:pt x="653" y="907"/>
                  </a:lnTo>
                  <a:lnTo>
                    <a:pt x="624" y="96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0" name="Freeform 280"/>
            <p:cNvSpPr>
              <a:spLocks/>
            </p:cNvSpPr>
            <p:nvPr/>
          </p:nvSpPr>
          <p:spPr bwMode="auto">
            <a:xfrm>
              <a:off x="1465" y="262"/>
              <a:ext cx="850" cy="1048"/>
            </a:xfrm>
            <a:custGeom>
              <a:avLst/>
              <a:gdLst>
                <a:gd name="T0" fmla="*/ 652 w 850"/>
                <a:gd name="T1" fmla="*/ 340 h 1048"/>
                <a:gd name="T2" fmla="*/ 623 w 850"/>
                <a:gd name="T3" fmla="*/ 255 h 1048"/>
                <a:gd name="T4" fmla="*/ 623 w 850"/>
                <a:gd name="T5" fmla="*/ 170 h 1048"/>
                <a:gd name="T6" fmla="*/ 595 w 850"/>
                <a:gd name="T7" fmla="*/ 85 h 1048"/>
                <a:gd name="T8" fmla="*/ 453 w 850"/>
                <a:gd name="T9" fmla="*/ 0 h 1048"/>
                <a:gd name="T10" fmla="*/ 340 w 850"/>
                <a:gd name="T11" fmla="*/ 56 h 1048"/>
                <a:gd name="T12" fmla="*/ 312 w 850"/>
                <a:gd name="T13" fmla="*/ 226 h 1048"/>
                <a:gd name="T14" fmla="*/ 227 w 850"/>
                <a:gd name="T15" fmla="*/ 170 h 1048"/>
                <a:gd name="T16" fmla="*/ 170 w 850"/>
                <a:gd name="T17" fmla="*/ 226 h 1048"/>
                <a:gd name="T18" fmla="*/ 142 w 850"/>
                <a:gd name="T19" fmla="*/ 226 h 1048"/>
                <a:gd name="T20" fmla="*/ 85 w 850"/>
                <a:gd name="T21" fmla="*/ 170 h 1048"/>
                <a:gd name="T22" fmla="*/ 0 w 850"/>
                <a:gd name="T23" fmla="*/ 198 h 1048"/>
                <a:gd name="T24" fmla="*/ 170 w 850"/>
                <a:gd name="T25" fmla="*/ 368 h 1048"/>
                <a:gd name="T26" fmla="*/ 170 w 850"/>
                <a:gd name="T27" fmla="*/ 425 h 1048"/>
                <a:gd name="T28" fmla="*/ 312 w 850"/>
                <a:gd name="T29" fmla="*/ 481 h 1048"/>
                <a:gd name="T30" fmla="*/ 340 w 850"/>
                <a:gd name="T31" fmla="*/ 566 h 1048"/>
                <a:gd name="T32" fmla="*/ 255 w 850"/>
                <a:gd name="T33" fmla="*/ 992 h 1048"/>
                <a:gd name="T34" fmla="*/ 340 w 850"/>
                <a:gd name="T35" fmla="*/ 992 h 1048"/>
                <a:gd name="T36" fmla="*/ 397 w 850"/>
                <a:gd name="T37" fmla="*/ 935 h 1048"/>
                <a:gd name="T38" fmla="*/ 482 w 850"/>
                <a:gd name="T39" fmla="*/ 963 h 1048"/>
                <a:gd name="T40" fmla="*/ 482 w 850"/>
                <a:gd name="T41" fmla="*/ 1020 h 1048"/>
                <a:gd name="T42" fmla="*/ 538 w 850"/>
                <a:gd name="T43" fmla="*/ 1048 h 1048"/>
                <a:gd name="T44" fmla="*/ 538 w 850"/>
                <a:gd name="T45" fmla="*/ 992 h 1048"/>
                <a:gd name="T46" fmla="*/ 567 w 850"/>
                <a:gd name="T47" fmla="*/ 1020 h 1048"/>
                <a:gd name="T48" fmla="*/ 567 w 850"/>
                <a:gd name="T49" fmla="*/ 1048 h 1048"/>
                <a:gd name="T50" fmla="*/ 652 w 850"/>
                <a:gd name="T51" fmla="*/ 992 h 1048"/>
                <a:gd name="T52" fmla="*/ 709 w 850"/>
                <a:gd name="T53" fmla="*/ 992 h 1048"/>
                <a:gd name="T54" fmla="*/ 737 w 850"/>
                <a:gd name="T55" fmla="*/ 907 h 1048"/>
                <a:gd name="T56" fmla="*/ 709 w 850"/>
                <a:gd name="T57" fmla="*/ 878 h 1048"/>
                <a:gd name="T58" fmla="*/ 737 w 850"/>
                <a:gd name="T59" fmla="*/ 850 h 1048"/>
                <a:gd name="T60" fmla="*/ 737 w 850"/>
                <a:gd name="T61" fmla="*/ 793 h 1048"/>
                <a:gd name="T62" fmla="*/ 709 w 850"/>
                <a:gd name="T63" fmla="*/ 793 h 1048"/>
                <a:gd name="T64" fmla="*/ 737 w 850"/>
                <a:gd name="T65" fmla="*/ 623 h 1048"/>
                <a:gd name="T66" fmla="*/ 765 w 850"/>
                <a:gd name="T67" fmla="*/ 566 h 1048"/>
                <a:gd name="T68" fmla="*/ 794 w 850"/>
                <a:gd name="T69" fmla="*/ 453 h 1048"/>
                <a:gd name="T70" fmla="*/ 850 w 850"/>
                <a:gd name="T71" fmla="*/ 396 h 1048"/>
                <a:gd name="T72" fmla="*/ 794 w 850"/>
                <a:gd name="T73" fmla="*/ 396 h 1048"/>
                <a:gd name="T74" fmla="*/ 794 w 850"/>
                <a:gd name="T75" fmla="*/ 340 h 1048"/>
                <a:gd name="T76" fmla="*/ 737 w 850"/>
                <a:gd name="T77" fmla="*/ 340 h 1048"/>
                <a:gd name="T78" fmla="*/ 709 w 850"/>
                <a:gd name="T79" fmla="*/ 311 h 1048"/>
                <a:gd name="T80" fmla="*/ 652 w 850"/>
                <a:gd name="T81" fmla="*/ 340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0" h="1048">
                  <a:moveTo>
                    <a:pt x="652" y="340"/>
                  </a:moveTo>
                  <a:lnTo>
                    <a:pt x="623" y="255"/>
                  </a:lnTo>
                  <a:lnTo>
                    <a:pt x="623" y="170"/>
                  </a:lnTo>
                  <a:lnTo>
                    <a:pt x="595" y="85"/>
                  </a:lnTo>
                  <a:lnTo>
                    <a:pt x="453" y="0"/>
                  </a:lnTo>
                  <a:lnTo>
                    <a:pt x="340" y="56"/>
                  </a:lnTo>
                  <a:lnTo>
                    <a:pt x="312" y="226"/>
                  </a:lnTo>
                  <a:lnTo>
                    <a:pt x="227" y="170"/>
                  </a:lnTo>
                  <a:lnTo>
                    <a:pt x="170" y="226"/>
                  </a:lnTo>
                  <a:lnTo>
                    <a:pt x="142" y="226"/>
                  </a:lnTo>
                  <a:lnTo>
                    <a:pt x="85" y="170"/>
                  </a:lnTo>
                  <a:lnTo>
                    <a:pt x="0" y="198"/>
                  </a:lnTo>
                  <a:lnTo>
                    <a:pt x="170" y="368"/>
                  </a:lnTo>
                  <a:lnTo>
                    <a:pt x="170" y="425"/>
                  </a:lnTo>
                  <a:lnTo>
                    <a:pt x="312" y="481"/>
                  </a:lnTo>
                  <a:lnTo>
                    <a:pt x="340" y="566"/>
                  </a:lnTo>
                  <a:lnTo>
                    <a:pt x="255" y="992"/>
                  </a:lnTo>
                  <a:lnTo>
                    <a:pt x="340" y="992"/>
                  </a:lnTo>
                  <a:lnTo>
                    <a:pt x="397" y="935"/>
                  </a:lnTo>
                  <a:lnTo>
                    <a:pt x="482" y="963"/>
                  </a:lnTo>
                  <a:lnTo>
                    <a:pt x="482" y="1020"/>
                  </a:lnTo>
                  <a:lnTo>
                    <a:pt x="538" y="1048"/>
                  </a:lnTo>
                  <a:lnTo>
                    <a:pt x="538" y="992"/>
                  </a:lnTo>
                  <a:lnTo>
                    <a:pt x="567" y="1020"/>
                  </a:lnTo>
                  <a:lnTo>
                    <a:pt x="567" y="1048"/>
                  </a:lnTo>
                  <a:lnTo>
                    <a:pt x="652" y="992"/>
                  </a:lnTo>
                  <a:lnTo>
                    <a:pt x="709" y="992"/>
                  </a:lnTo>
                  <a:lnTo>
                    <a:pt x="737" y="907"/>
                  </a:lnTo>
                  <a:lnTo>
                    <a:pt x="709" y="878"/>
                  </a:lnTo>
                  <a:lnTo>
                    <a:pt x="737" y="850"/>
                  </a:lnTo>
                  <a:lnTo>
                    <a:pt x="737" y="793"/>
                  </a:lnTo>
                  <a:lnTo>
                    <a:pt x="709" y="793"/>
                  </a:lnTo>
                  <a:lnTo>
                    <a:pt x="737" y="623"/>
                  </a:lnTo>
                  <a:lnTo>
                    <a:pt x="765" y="566"/>
                  </a:lnTo>
                  <a:lnTo>
                    <a:pt x="794" y="453"/>
                  </a:lnTo>
                  <a:lnTo>
                    <a:pt x="850" y="396"/>
                  </a:lnTo>
                  <a:lnTo>
                    <a:pt x="794" y="396"/>
                  </a:lnTo>
                  <a:lnTo>
                    <a:pt x="794" y="340"/>
                  </a:lnTo>
                  <a:lnTo>
                    <a:pt x="737" y="340"/>
                  </a:lnTo>
                  <a:lnTo>
                    <a:pt x="709" y="311"/>
                  </a:lnTo>
                  <a:lnTo>
                    <a:pt x="652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1" name="Freeform 281"/>
            <p:cNvSpPr>
              <a:spLocks/>
            </p:cNvSpPr>
            <p:nvPr/>
          </p:nvSpPr>
          <p:spPr bwMode="auto">
            <a:xfrm>
              <a:off x="1578" y="715"/>
              <a:ext cx="1219" cy="1588"/>
            </a:xfrm>
            <a:custGeom>
              <a:avLst/>
              <a:gdLst>
                <a:gd name="T0" fmla="*/ 227 w 1219"/>
                <a:gd name="T1" fmla="*/ 539 h 1588"/>
                <a:gd name="T2" fmla="*/ 369 w 1219"/>
                <a:gd name="T3" fmla="*/ 510 h 1588"/>
                <a:gd name="T4" fmla="*/ 425 w 1219"/>
                <a:gd name="T5" fmla="*/ 595 h 1588"/>
                <a:gd name="T6" fmla="*/ 454 w 1219"/>
                <a:gd name="T7" fmla="*/ 567 h 1588"/>
                <a:gd name="T8" fmla="*/ 539 w 1219"/>
                <a:gd name="T9" fmla="*/ 539 h 1588"/>
                <a:gd name="T10" fmla="*/ 624 w 1219"/>
                <a:gd name="T11" fmla="*/ 454 h 1588"/>
                <a:gd name="T12" fmla="*/ 624 w 1219"/>
                <a:gd name="T13" fmla="*/ 397 h 1588"/>
                <a:gd name="T14" fmla="*/ 596 w 1219"/>
                <a:gd name="T15" fmla="*/ 340 h 1588"/>
                <a:gd name="T16" fmla="*/ 652 w 1219"/>
                <a:gd name="T17" fmla="*/ 113 h 1588"/>
                <a:gd name="T18" fmla="*/ 851 w 1219"/>
                <a:gd name="T19" fmla="*/ 142 h 1588"/>
                <a:gd name="T20" fmla="*/ 851 w 1219"/>
                <a:gd name="T21" fmla="*/ 312 h 1588"/>
                <a:gd name="T22" fmla="*/ 907 w 1219"/>
                <a:gd name="T23" fmla="*/ 369 h 1588"/>
                <a:gd name="T24" fmla="*/ 879 w 1219"/>
                <a:gd name="T25" fmla="*/ 510 h 1588"/>
                <a:gd name="T26" fmla="*/ 936 w 1219"/>
                <a:gd name="T27" fmla="*/ 567 h 1588"/>
                <a:gd name="T28" fmla="*/ 1021 w 1219"/>
                <a:gd name="T29" fmla="*/ 652 h 1588"/>
                <a:gd name="T30" fmla="*/ 1134 w 1219"/>
                <a:gd name="T31" fmla="*/ 737 h 1588"/>
                <a:gd name="T32" fmla="*/ 1191 w 1219"/>
                <a:gd name="T33" fmla="*/ 794 h 1588"/>
                <a:gd name="T34" fmla="*/ 1106 w 1219"/>
                <a:gd name="T35" fmla="*/ 851 h 1588"/>
                <a:gd name="T36" fmla="*/ 1049 w 1219"/>
                <a:gd name="T37" fmla="*/ 936 h 1588"/>
                <a:gd name="T38" fmla="*/ 1077 w 1219"/>
                <a:gd name="T39" fmla="*/ 1049 h 1588"/>
                <a:gd name="T40" fmla="*/ 1049 w 1219"/>
                <a:gd name="T41" fmla="*/ 1219 h 1588"/>
                <a:gd name="T42" fmla="*/ 1049 w 1219"/>
                <a:gd name="T43" fmla="*/ 1333 h 1588"/>
                <a:gd name="T44" fmla="*/ 1049 w 1219"/>
                <a:gd name="T45" fmla="*/ 1389 h 1588"/>
                <a:gd name="T46" fmla="*/ 1021 w 1219"/>
                <a:gd name="T47" fmla="*/ 1503 h 1588"/>
                <a:gd name="T48" fmla="*/ 992 w 1219"/>
                <a:gd name="T49" fmla="*/ 1588 h 1588"/>
                <a:gd name="T50" fmla="*/ 907 w 1219"/>
                <a:gd name="T51" fmla="*/ 1474 h 1588"/>
                <a:gd name="T52" fmla="*/ 822 w 1219"/>
                <a:gd name="T53" fmla="*/ 1446 h 1588"/>
                <a:gd name="T54" fmla="*/ 766 w 1219"/>
                <a:gd name="T55" fmla="*/ 1276 h 1588"/>
                <a:gd name="T56" fmla="*/ 794 w 1219"/>
                <a:gd name="T57" fmla="*/ 1162 h 1588"/>
                <a:gd name="T58" fmla="*/ 681 w 1219"/>
                <a:gd name="T59" fmla="*/ 1191 h 1588"/>
                <a:gd name="T60" fmla="*/ 567 w 1219"/>
                <a:gd name="T61" fmla="*/ 1191 h 1588"/>
                <a:gd name="T62" fmla="*/ 369 w 1219"/>
                <a:gd name="T63" fmla="*/ 1049 h 1588"/>
                <a:gd name="T64" fmla="*/ 227 w 1219"/>
                <a:gd name="T65" fmla="*/ 1134 h 1588"/>
                <a:gd name="T66" fmla="*/ 142 w 1219"/>
                <a:gd name="T67" fmla="*/ 1219 h 1588"/>
                <a:gd name="T68" fmla="*/ 85 w 1219"/>
                <a:gd name="T69" fmla="*/ 936 h 1588"/>
                <a:gd name="T70" fmla="*/ 57 w 1219"/>
                <a:gd name="T71" fmla="*/ 822 h 1588"/>
                <a:gd name="T72" fmla="*/ 142 w 1219"/>
                <a:gd name="T73" fmla="*/ 539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9" h="1588">
                  <a:moveTo>
                    <a:pt x="142" y="539"/>
                  </a:moveTo>
                  <a:lnTo>
                    <a:pt x="227" y="539"/>
                  </a:lnTo>
                  <a:lnTo>
                    <a:pt x="284" y="482"/>
                  </a:lnTo>
                  <a:lnTo>
                    <a:pt x="369" y="510"/>
                  </a:lnTo>
                  <a:lnTo>
                    <a:pt x="369" y="567"/>
                  </a:lnTo>
                  <a:lnTo>
                    <a:pt x="425" y="595"/>
                  </a:lnTo>
                  <a:lnTo>
                    <a:pt x="425" y="539"/>
                  </a:lnTo>
                  <a:lnTo>
                    <a:pt x="454" y="567"/>
                  </a:lnTo>
                  <a:lnTo>
                    <a:pt x="454" y="595"/>
                  </a:lnTo>
                  <a:lnTo>
                    <a:pt x="539" y="539"/>
                  </a:lnTo>
                  <a:lnTo>
                    <a:pt x="596" y="539"/>
                  </a:lnTo>
                  <a:lnTo>
                    <a:pt x="624" y="454"/>
                  </a:lnTo>
                  <a:lnTo>
                    <a:pt x="596" y="425"/>
                  </a:lnTo>
                  <a:lnTo>
                    <a:pt x="624" y="397"/>
                  </a:lnTo>
                  <a:lnTo>
                    <a:pt x="624" y="340"/>
                  </a:lnTo>
                  <a:lnTo>
                    <a:pt x="596" y="340"/>
                  </a:lnTo>
                  <a:lnTo>
                    <a:pt x="624" y="170"/>
                  </a:lnTo>
                  <a:lnTo>
                    <a:pt x="652" y="113"/>
                  </a:lnTo>
                  <a:lnTo>
                    <a:pt x="681" y="0"/>
                  </a:lnTo>
                  <a:lnTo>
                    <a:pt x="851" y="142"/>
                  </a:lnTo>
                  <a:lnTo>
                    <a:pt x="822" y="227"/>
                  </a:lnTo>
                  <a:lnTo>
                    <a:pt x="851" y="312"/>
                  </a:lnTo>
                  <a:lnTo>
                    <a:pt x="851" y="369"/>
                  </a:lnTo>
                  <a:lnTo>
                    <a:pt x="907" y="369"/>
                  </a:lnTo>
                  <a:lnTo>
                    <a:pt x="936" y="425"/>
                  </a:lnTo>
                  <a:lnTo>
                    <a:pt x="879" y="510"/>
                  </a:lnTo>
                  <a:lnTo>
                    <a:pt x="936" y="539"/>
                  </a:lnTo>
                  <a:lnTo>
                    <a:pt x="936" y="567"/>
                  </a:lnTo>
                  <a:lnTo>
                    <a:pt x="936" y="595"/>
                  </a:lnTo>
                  <a:lnTo>
                    <a:pt x="1021" y="652"/>
                  </a:lnTo>
                  <a:lnTo>
                    <a:pt x="1134" y="624"/>
                  </a:lnTo>
                  <a:lnTo>
                    <a:pt x="1134" y="737"/>
                  </a:lnTo>
                  <a:lnTo>
                    <a:pt x="1106" y="766"/>
                  </a:lnTo>
                  <a:lnTo>
                    <a:pt x="1191" y="794"/>
                  </a:lnTo>
                  <a:lnTo>
                    <a:pt x="1219" y="851"/>
                  </a:lnTo>
                  <a:lnTo>
                    <a:pt x="1106" y="851"/>
                  </a:lnTo>
                  <a:lnTo>
                    <a:pt x="1134" y="907"/>
                  </a:lnTo>
                  <a:lnTo>
                    <a:pt x="1049" y="936"/>
                  </a:lnTo>
                  <a:lnTo>
                    <a:pt x="1049" y="1021"/>
                  </a:lnTo>
                  <a:lnTo>
                    <a:pt x="1077" y="1049"/>
                  </a:lnTo>
                  <a:lnTo>
                    <a:pt x="1049" y="1134"/>
                  </a:lnTo>
                  <a:lnTo>
                    <a:pt x="1049" y="1219"/>
                  </a:lnTo>
                  <a:lnTo>
                    <a:pt x="992" y="1247"/>
                  </a:lnTo>
                  <a:lnTo>
                    <a:pt x="1049" y="1333"/>
                  </a:lnTo>
                  <a:lnTo>
                    <a:pt x="1021" y="1361"/>
                  </a:lnTo>
                  <a:lnTo>
                    <a:pt x="1049" y="1389"/>
                  </a:lnTo>
                  <a:lnTo>
                    <a:pt x="1021" y="1446"/>
                  </a:lnTo>
                  <a:lnTo>
                    <a:pt x="1021" y="1503"/>
                  </a:lnTo>
                  <a:lnTo>
                    <a:pt x="992" y="1503"/>
                  </a:lnTo>
                  <a:lnTo>
                    <a:pt x="992" y="1588"/>
                  </a:lnTo>
                  <a:lnTo>
                    <a:pt x="936" y="1559"/>
                  </a:lnTo>
                  <a:lnTo>
                    <a:pt x="907" y="1474"/>
                  </a:lnTo>
                  <a:lnTo>
                    <a:pt x="822" y="1503"/>
                  </a:lnTo>
                  <a:lnTo>
                    <a:pt x="822" y="1446"/>
                  </a:lnTo>
                  <a:lnTo>
                    <a:pt x="737" y="1333"/>
                  </a:lnTo>
                  <a:lnTo>
                    <a:pt x="766" y="1276"/>
                  </a:lnTo>
                  <a:lnTo>
                    <a:pt x="822" y="1191"/>
                  </a:lnTo>
                  <a:lnTo>
                    <a:pt x="794" y="1162"/>
                  </a:lnTo>
                  <a:lnTo>
                    <a:pt x="709" y="1162"/>
                  </a:lnTo>
                  <a:lnTo>
                    <a:pt x="681" y="1191"/>
                  </a:lnTo>
                  <a:lnTo>
                    <a:pt x="624" y="1162"/>
                  </a:lnTo>
                  <a:lnTo>
                    <a:pt x="567" y="1191"/>
                  </a:lnTo>
                  <a:lnTo>
                    <a:pt x="539" y="1134"/>
                  </a:lnTo>
                  <a:lnTo>
                    <a:pt x="369" y="1049"/>
                  </a:lnTo>
                  <a:lnTo>
                    <a:pt x="284" y="1077"/>
                  </a:lnTo>
                  <a:lnTo>
                    <a:pt x="227" y="1134"/>
                  </a:lnTo>
                  <a:lnTo>
                    <a:pt x="199" y="1191"/>
                  </a:lnTo>
                  <a:lnTo>
                    <a:pt x="142" y="1219"/>
                  </a:lnTo>
                  <a:lnTo>
                    <a:pt x="0" y="1219"/>
                  </a:lnTo>
                  <a:lnTo>
                    <a:pt x="85" y="936"/>
                  </a:lnTo>
                  <a:lnTo>
                    <a:pt x="57" y="907"/>
                  </a:lnTo>
                  <a:lnTo>
                    <a:pt x="57" y="822"/>
                  </a:lnTo>
                  <a:lnTo>
                    <a:pt x="114" y="851"/>
                  </a:lnTo>
                  <a:lnTo>
                    <a:pt x="142" y="53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3" name="Freeform 283"/>
            <p:cNvSpPr>
              <a:spLocks/>
            </p:cNvSpPr>
            <p:nvPr/>
          </p:nvSpPr>
          <p:spPr bwMode="auto">
            <a:xfrm>
              <a:off x="586" y="2161"/>
              <a:ext cx="1021" cy="1077"/>
            </a:xfrm>
            <a:custGeom>
              <a:avLst/>
              <a:gdLst>
                <a:gd name="T0" fmla="*/ 992 w 1021"/>
                <a:gd name="T1" fmla="*/ 935 h 1077"/>
                <a:gd name="T2" fmla="*/ 794 w 1021"/>
                <a:gd name="T3" fmla="*/ 822 h 1077"/>
                <a:gd name="T4" fmla="*/ 624 w 1021"/>
                <a:gd name="T5" fmla="*/ 822 h 1077"/>
                <a:gd name="T6" fmla="*/ 567 w 1021"/>
                <a:gd name="T7" fmla="*/ 907 h 1077"/>
                <a:gd name="T8" fmla="*/ 595 w 1021"/>
                <a:gd name="T9" fmla="*/ 1021 h 1077"/>
                <a:gd name="T10" fmla="*/ 510 w 1021"/>
                <a:gd name="T11" fmla="*/ 1021 h 1077"/>
                <a:gd name="T12" fmla="*/ 510 w 1021"/>
                <a:gd name="T13" fmla="*/ 992 h 1077"/>
                <a:gd name="T14" fmla="*/ 425 w 1021"/>
                <a:gd name="T15" fmla="*/ 1077 h 1077"/>
                <a:gd name="T16" fmla="*/ 340 w 1021"/>
                <a:gd name="T17" fmla="*/ 992 h 1077"/>
                <a:gd name="T18" fmla="*/ 227 w 1021"/>
                <a:gd name="T19" fmla="*/ 1049 h 1077"/>
                <a:gd name="T20" fmla="*/ 170 w 1021"/>
                <a:gd name="T21" fmla="*/ 992 h 1077"/>
                <a:gd name="T22" fmla="*/ 142 w 1021"/>
                <a:gd name="T23" fmla="*/ 879 h 1077"/>
                <a:gd name="T24" fmla="*/ 113 w 1021"/>
                <a:gd name="T25" fmla="*/ 794 h 1077"/>
                <a:gd name="T26" fmla="*/ 57 w 1021"/>
                <a:gd name="T27" fmla="*/ 794 h 1077"/>
                <a:gd name="T28" fmla="*/ 0 w 1021"/>
                <a:gd name="T29" fmla="*/ 652 h 1077"/>
                <a:gd name="T30" fmla="*/ 0 w 1021"/>
                <a:gd name="T31" fmla="*/ 595 h 1077"/>
                <a:gd name="T32" fmla="*/ 57 w 1021"/>
                <a:gd name="T33" fmla="*/ 624 h 1077"/>
                <a:gd name="T34" fmla="*/ 85 w 1021"/>
                <a:gd name="T35" fmla="*/ 567 h 1077"/>
                <a:gd name="T36" fmla="*/ 28 w 1021"/>
                <a:gd name="T37" fmla="*/ 539 h 1077"/>
                <a:gd name="T38" fmla="*/ 0 w 1021"/>
                <a:gd name="T39" fmla="*/ 454 h 1077"/>
                <a:gd name="T40" fmla="*/ 0 w 1021"/>
                <a:gd name="T41" fmla="*/ 312 h 1077"/>
                <a:gd name="T42" fmla="*/ 113 w 1021"/>
                <a:gd name="T43" fmla="*/ 454 h 1077"/>
                <a:gd name="T44" fmla="*/ 227 w 1021"/>
                <a:gd name="T45" fmla="*/ 482 h 1077"/>
                <a:gd name="T46" fmla="*/ 340 w 1021"/>
                <a:gd name="T47" fmla="*/ 539 h 1077"/>
                <a:gd name="T48" fmla="*/ 454 w 1021"/>
                <a:gd name="T49" fmla="*/ 567 h 1077"/>
                <a:gd name="T50" fmla="*/ 680 w 1021"/>
                <a:gd name="T51" fmla="*/ 340 h 1077"/>
                <a:gd name="T52" fmla="*/ 850 w 1021"/>
                <a:gd name="T53" fmla="*/ 113 h 1077"/>
                <a:gd name="T54" fmla="*/ 907 w 1021"/>
                <a:gd name="T55" fmla="*/ 0 h 1077"/>
                <a:gd name="T56" fmla="*/ 935 w 1021"/>
                <a:gd name="T57" fmla="*/ 28 h 1077"/>
                <a:gd name="T58" fmla="*/ 935 w 1021"/>
                <a:gd name="T59" fmla="*/ 57 h 1077"/>
                <a:gd name="T60" fmla="*/ 964 w 1021"/>
                <a:gd name="T61" fmla="*/ 85 h 1077"/>
                <a:gd name="T62" fmla="*/ 964 w 1021"/>
                <a:gd name="T63" fmla="*/ 142 h 1077"/>
                <a:gd name="T64" fmla="*/ 850 w 1021"/>
                <a:gd name="T65" fmla="*/ 255 h 1077"/>
                <a:gd name="T66" fmla="*/ 907 w 1021"/>
                <a:gd name="T67" fmla="*/ 340 h 1077"/>
                <a:gd name="T68" fmla="*/ 822 w 1021"/>
                <a:gd name="T69" fmla="*/ 539 h 1077"/>
                <a:gd name="T70" fmla="*/ 992 w 1021"/>
                <a:gd name="T71" fmla="*/ 709 h 1077"/>
                <a:gd name="T72" fmla="*/ 935 w 1021"/>
                <a:gd name="T73" fmla="*/ 822 h 1077"/>
                <a:gd name="T74" fmla="*/ 1021 w 1021"/>
                <a:gd name="T75" fmla="*/ 907 h 1077"/>
                <a:gd name="T76" fmla="*/ 992 w 1021"/>
                <a:gd name="T77" fmla="*/ 935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21" h="1077">
                  <a:moveTo>
                    <a:pt x="992" y="935"/>
                  </a:moveTo>
                  <a:lnTo>
                    <a:pt x="794" y="822"/>
                  </a:lnTo>
                  <a:lnTo>
                    <a:pt x="624" y="822"/>
                  </a:lnTo>
                  <a:lnTo>
                    <a:pt x="567" y="907"/>
                  </a:lnTo>
                  <a:lnTo>
                    <a:pt x="595" y="1021"/>
                  </a:lnTo>
                  <a:lnTo>
                    <a:pt x="510" y="1021"/>
                  </a:lnTo>
                  <a:lnTo>
                    <a:pt x="510" y="992"/>
                  </a:lnTo>
                  <a:lnTo>
                    <a:pt x="425" y="1077"/>
                  </a:lnTo>
                  <a:lnTo>
                    <a:pt x="340" y="992"/>
                  </a:lnTo>
                  <a:lnTo>
                    <a:pt x="227" y="1049"/>
                  </a:lnTo>
                  <a:lnTo>
                    <a:pt x="170" y="992"/>
                  </a:lnTo>
                  <a:lnTo>
                    <a:pt x="142" y="879"/>
                  </a:lnTo>
                  <a:lnTo>
                    <a:pt x="113" y="794"/>
                  </a:lnTo>
                  <a:lnTo>
                    <a:pt x="57" y="794"/>
                  </a:lnTo>
                  <a:lnTo>
                    <a:pt x="0" y="652"/>
                  </a:lnTo>
                  <a:lnTo>
                    <a:pt x="0" y="595"/>
                  </a:lnTo>
                  <a:lnTo>
                    <a:pt x="57" y="624"/>
                  </a:lnTo>
                  <a:lnTo>
                    <a:pt x="85" y="567"/>
                  </a:lnTo>
                  <a:lnTo>
                    <a:pt x="28" y="539"/>
                  </a:lnTo>
                  <a:lnTo>
                    <a:pt x="0" y="454"/>
                  </a:lnTo>
                  <a:lnTo>
                    <a:pt x="0" y="312"/>
                  </a:lnTo>
                  <a:lnTo>
                    <a:pt x="113" y="454"/>
                  </a:lnTo>
                  <a:lnTo>
                    <a:pt x="227" y="482"/>
                  </a:lnTo>
                  <a:lnTo>
                    <a:pt x="340" y="539"/>
                  </a:lnTo>
                  <a:lnTo>
                    <a:pt x="454" y="567"/>
                  </a:lnTo>
                  <a:lnTo>
                    <a:pt x="680" y="340"/>
                  </a:lnTo>
                  <a:lnTo>
                    <a:pt x="850" y="113"/>
                  </a:lnTo>
                  <a:lnTo>
                    <a:pt x="907" y="0"/>
                  </a:lnTo>
                  <a:lnTo>
                    <a:pt x="935" y="28"/>
                  </a:lnTo>
                  <a:lnTo>
                    <a:pt x="935" y="57"/>
                  </a:lnTo>
                  <a:lnTo>
                    <a:pt x="964" y="85"/>
                  </a:lnTo>
                  <a:lnTo>
                    <a:pt x="964" y="142"/>
                  </a:lnTo>
                  <a:lnTo>
                    <a:pt x="850" y="255"/>
                  </a:lnTo>
                  <a:lnTo>
                    <a:pt x="907" y="340"/>
                  </a:lnTo>
                  <a:lnTo>
                    <a:pt x="822" y="539"/>
                  </a:lnTo>
                  <a:lnTo>
                    <a:pt x="992" y="709"/>
                  </a:lnTo>
                  <a:lnTo>
                    <a:pt x="935" y="822"/>
                  </a:lnTo>
                  <a:lnTo>
                    <a:pt x="1021" y="907"/>
                  </a:lnTo>
                  <a:lnTo>
                    <a:pt x="992" y="93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5" name="Freeform 285"/>
            <p:cNvSpPr>
              <a:spLocks/>
            </p:cNvSpPr>
            <p:nvPr/>
          </p:nvSpPr>
          <p:spPr bwMode="auto">
            <a:xfrm>
              <a:off x="1493" y="1764"/>
              <a:ext cx="1106" cy="879"/>
            </a:xfrm>
            <a:custGeom>
              <a:avLst/>
              <a:gdLst>
                <a:gd name="T0" fmla="*/ 0 w 1106"/>
                <a:gd name="T1" fmla="*/ 397 h 879"/>
                <a:gd name="T2" fmla="*/ 57 w 1106"/>
                <a:gd name="T3" fmla="*/ 284 h 879"/>
                <a:gd name="T4" fmla="*/ 85 w 1106"/>
                <a:gd name="T5" fmla="*/ 170 h 879"/>
                <a:gd name="T6" fmla="*/ 227 w 1106"/>
                <a:gd name="T7" fmla="*/ 170 h 879"/>
                <a:gd name="T8" fmla="*/ 284 w 1106"/>
                <a:gd name="T9" fmla="*/ 142 h 879"/>
                <a:gd name="T10" fmla="*/ 312 w 1106"/>
                <a:gd name="T11" fmla="*/ 85 h 879"/>
                <a:gd name="T12" fmla="*/ 369 w 1106"/>
                <a:gd name="T13" fmla="*/ 28 h 879"/>
                <a:gd name="T14" fmla="*/ 454 w 1106"/>
                <a:gd name="T15" fmla="*/ 0 h 879"/>
                <a:gd name="T16" fmla="*/ 624 w 1106"/>
                <a:gd name="T17" fmla="*/ 85 h 879"/>
                <a:gd name="T18" fmla="*/ 652 w 1106"/>
                <a:gd name="T19" fmla="*/ 142 h 879"/>
                <a:gd name="T20" fmla="*/ 709 w 1106"/>
                <a:gd name="T21" fmla="*/ 113 h 879"/>
                <a:gd name="T22" fmla="*/ 766 w 1106"/>
                <a:gd name="T23" fmla="*/ 142 h 879"/>
                <a:gd name="T24" fmla="*/ 794 w 1106"/>
                <a:gd name="T25" fmla="*/ 113 h 879"/>
                <a:gd name="T26" fmla="*/ 879 w 1106"/>
                <a:gd name="T27" fmla="*/ 113 h 879"/>
                <a:gd name="T28" fmla="*/ 907 w 1106"/>
                <a:gd name="T29" fmla="*/ 142 h 879"/>
                <a:gd name="T30" fmla="*/ 822 w 1106"/>
                <a:gd name="T31" fmla="*/ 284 h 879"/>
                <a:gd name="T32" fmla="*/ 907 w 1106"/>
                <a:gd name="T33" fmla="*/ 397 h 879"/>
                <a:gd name="T34" fmla="*/ 907 w 1106"/>
                <a:gd name="T35" fmla="*/ 454 h 879"/>
                <a:gd name="T36" fmla="*/ 992 w 1106"/>
                <a:gd name="T37" fmla="*/ 425 h 879"/>
                <a:gd name="T38" fmla="*/ 1021 w 1106"/>
                <a:gd name="T39" fmla="*/ 510 h 879"/>
                <a:gd name="T40" fmla="*/ 1077 w 1106"/>
                <a:gd name="T41" fmla="*/ 539 h 879"/>
                <a:gd name="T42" fmla="*/ 1077 w 1106"/>
                <a:gd name="T43" fmla="*/ 595 h 879"/>
                <a:gd name="T44" fmla="*/ 1106 w 1106"/>
                <a:gd name="T45" fmla="*/ 624 h 879"/>
                <a:gd name="T46" fmla="*/ 1077 w 1106"/>
                <a:gd name="T47" fmla="*/ 652 h 879"/>
                <a:gd name="T48" fmla="*/ 1106 w 1106"/>
                <a:gd name="T49" fmla="*/ 680 h 879"/>
                <a:gd name="T50" fmla="*/ 1049 w 1106"/>
                <a:gd name="T51" fmla="*/ 737 h 879"/>
                <a:gd name="T52" fmla="*/ 992 w 1106"/>
                <a:gd name="T53" fmla="*/ 737 h 879"/>
                <a:gd name="T54" fmla="*/ 964 w 1106"/>
                <a:gd name="T55" fmla="*/ 680 h 879"/>
                <a:gd name="T56" fmla="*/ 907 w 1106"/>
                <a:gd name="T57" fmla="*/ 709 h 879"/>
                <a:gd name="T58" fmla="*/ 851 w 1106"/>
                <a:gd name="T59" fmla="*/ 737 h 879"/>
                <a:gd name="T60" fmla="*/ 794 w 1106"/>
                <a:gd name="T61" fmla="*/ 680 h 879"/>
                <a:gd name="T62" fmla="*/ 737 w 1106"/>
                <a:gd name="T63" fmla="*/ 765 h 879"/>
                <a:gd name="T64" fmla="*/ 681 w 1106"/>
                <a:gd name="T65" fmla="*/ 765 h 879"/>
                <a:gd name="T66" fmla="*/ 681 w 1106"/>
                <a:gd name="T67" fmla="*/ 794 h 879"/>
                <a:gd name="T68" fmla="*/ 624 w 1106"/>
                <a:gd name="T69" fmla="*/ 822 h 879"/>
                <a:gd name="T70" fmla="*/ 652 w 1106"/>
                <a:gd name="T71" fmla="*/ 851 h 879"/>
                <a:gd name="T72" fmla="*/ 510 w 1106"/>
                <a:gd name="T73" fmla="*/ 879 h 879"/>
                <a:gd name="T74" fmla="*/ 454 w 1106"/>
                <a:gd name="T75" fmla="*/ 822 h 879"/>
                <a:gd name="T76" fmla="*/ 454 w 1106"/>
                <a:gd name="T77" fmla="*/ 595 h 879"/>
                <a:gd name="T78" fmla="*/ 482 w 1106"/>
                <a:gd name="T79" fmla="*/ 567 h 879"/>
                <a:gd name="T80" fmla="*/ 454 w 1106"/>
                <a:gd name="T81" fmla="*/ 482 h 879"/>
                <a:gd name="T82" fmla="*/ 227 w 1106"/>
                <a:gd name="T83" fmla="*/ 340 h 879"/>
                <a:gd name="T84" fmla="*/ 199 w 1106"/>
                <a:gd name="T85" fmla="*/ 284 h 879"/>
                <a:gd name="T86" fmla="*/ 142 w 1106"/>
                <a:gd name="T87" fmla="*/ 284 h 879"/>
                <a:gd name="T88" fmla="*/ 114 w 1106"/>
                <a:gd name="T89" fmla="*/ 397 h 879"/>
                <a:gd name="T90" fmla="*/ 170 w 1106"/>
                <a:gd name="T91" fmla="*/ 425 h 879"/>
                <a:gd name="T92" fmla="*/ 57 w 1106"/>
                <a:gd name="T93" fmla="*/ 482 h 879"/>
                <a:gd name="T94" fmla="*/ 28 w 1106"/>
                <a:gd name="T95" fmla="*/ 454 h 879"/>
                <a:gd name="T96" fmla="*/ 28 w 1106"/>
                <a:gd name="T97" fmla="*/ 425 h 879"/>
                <a:gd name="T98" fmla="*/ 0 w 1106"/>
                <a:gd name="T99" fmla="*/ 397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06" h="879">
                  <a:moveTo>
                    <a:pt x="0" y="397"/>
                  </a:moveTo>
                  <a:lnTo>
                    <a:pt x="57" y="284"/>
                  </a:lnTo>
                  <a:lnTo>
                    <a:pt x="85" y="170"/>
                  </a:lnTo>
                  <a:lnTo>
                    <a:pt x="227" y="170"/>
                  </a:lnTo>
                  <a:lnTo>
                    <a:pt x="284" y="142"/>
                  </a:lnTo>
                  <a:lnTo>
                    <a:pt x="312" y="85"/>
                  </a:lnTo>
                  <a:lnTo>
                    <a:pt x="369" y="28"/>
                  </a:lnTo>
                  <a:lnTo>
                    <a:pt x="454" y="0"/>
                  </a:lnTo>
                  <a:lnTo>
                    <a:pt x="624" y="85"/>
                  </a:lnTo>
                  <a:lnTo>
                    <a:pt x="652" y="142"/>
                  </a:lnTo>
                  <a:lnTo>
                    <a:pt x="709" y="113"/>
                  </a:lnTo>
                  <a:lnTo>
                    <a:pt x="766" y="142"/>
                  </a:lnTo>
                  <a:lnTo>
                    <a:pt x="794" y="113"/>
                  </a:lnTo>
                  <a:lnTo>
                    <a:pt x="879" y="113"/>
                  </a:lnTo>
                  <a:lnTo>
                    <a:pt x="907" y="142"/>
                  </a:lnTo>
                  <a:lnTo>
                    <a:pt x="822" y="284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992" y="425"/>
                  </a:lnTo>
                  <a:lnTo>
                    <a:pt x="1021" y="510"/>
                  </a:lnTo>
                  <a:lnTo>
                    <a:pt x="1077" y="539"/>
                  </a:lnTo>
                  <a:lnTo>
                    <a:pt x="1077" y="595"/>
                  </a:lnTo>
                  <a:lnTo>
                    <a:pt x="1106" y="624"/>
                  </a:lnTo>
                  <a:lnTo>
                    <a:pt x="1077" y="652"/>
                  </a:lnTo>
                  <a:lnTo>
                    <a:pt x="1106" y="680"/>
                  </a:lnTo>
                  <a:lnTo>
                    <a:pt x="1049" y="737"/>
                  </a:lnTo>
                  <a:lnTo>
                    <a:pt x="992" y="737"/>
                  </a:lnTo>
                  <a:lnTo>
                    <a:pt x="964" y="680"/>
                  </a:lnTo>
                  <a:lnTo>
                    <a:pt x="907" y="709"/>
                  </a:lnTo>
                  <a:lnTo>
                    <a:pt x="851" y="737"/>
                  </a:lnTo>
                  <a:lnTo>
                    <a:pt x="794" y="680"/>
                  </a:lnTo>
                  <a:lnTo>
                    <a:pt x="737" y="765"/>
                  </a:lnTo>
                  <a:lnTo>
                    <a:pt x="681" y="765"/>
                  </a:lnTo>
                  <a:lnTo>
                    <a:pt x="681" y="794"/>
                  </a:lnTo>
                  <a:lnTo>
                    <a:pt x="624" y="822"/>
                  </a:lnTo>
                  <a:lnTo>
                    <a:pt x="652" y="851"/>
                  </a:lnTo>
                  <a:lnTo>
                    <a:pt x="510" y="879"/>
                  </a:lnTo>
                  <a:lnTo>
                    <a:pt x="454" y="822"/>
                  </a:lnTo>
                  <a:lnTo>
                    <a:pt x="454" y="595"/>
                  </a:lnTo>
                  <a:lnTo>
                    <a:pt x="482" y="567"/>
                  </a:lnTo>
                  <a:lnTo>
                    <a:pt x="454" y="482"/>
                  </a:lnTo>
                  <a:lnTo>
                    <a:pt x="227" y="340"/>
                  </a:lnTo>
                  <a:lnTo>
                    <a:pt x="199" y="284"/>
                  </a:lnTo>
                  <a:lnTo>
                    <a:pt x="142" y="284"/>
                  </a:lnTo>
                  <a:lnTo>
                    <a:pt x="114" y="397"/>
                  </a:lnTo>
                  <a:lnTo>
                    <a:pt x="170" y="425"/>
                  </a:lnTo>
                  <a:lnTo>
                    <a:pt x="57" y="482"/>
                  </a:lnTo>
                  <a:lnTo>
                    <a:pt x="28" y="454"/>
                  </a:lnTo>
                  <a:lnTo>
                    <a:pt x="28" y="425"/>
                  </a:lnTo>
                  <a:lnTo>
                    <a:pt x="0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6" name="Freeform 286"/>
            <p:cNvSpPr>
              <a:spLocks/>
            </p:cNvSpPr>
            <p:nvPr/>
          </p:nvSpPr>
          <p:spPr bwMode="auto">
            <a:xfrm>
              <a:off x="1777" y="2444"/>
              <a:ext cx="1049" cy="908"/>
            </a:xfrm>
            <a:custGeom>
              <a:avLst/>
              <a:gdLst>
                <a:gd name="T0" fmla="*/ 708 w 1049"/>
                <a:gd name="T1" fmla="*/ 681 h 908"/>
                <a:gd name="T2" fmla="*/ 708 w 1049"/>
                <a:gd name="T3" fmla="*/ 738 h 908"/>
                <a:gd name="T4" fmla="*/ 737 w 1049"/>
                <a:gd name="T5" fmla="*/ 738 h 908"/>
                <a:gd name="T6" fmla="*/ 737 w 1049"/>
                <a:gd name="T7" fmla="*/ 823 h 908"/>
                <a:gd name="T8" fmla="*/ 822 w 1049"/>
                <a:gd name="T9" fmla="*/ 879 h 908"/>
                <a:gd name="T10" fmla="*/ 935 w 1049"/>
                <a:gd name="T11" fmla="*/ 908 h 908"/>
                <a:gd name="T12" fmla="*/ 935 w 1049"/>
                <a:gd name="T13" fmla="*/ 851 h 908"/>
                <a:gd name="T14" fmla="*/ 992 w 1049"/>
                <a:gd name="T15" fmla="*/ 879 h 908"/>
                <a:gd name="T16" fmla="*/ 1020 w 1049"/>
                <a:gd name="T17" fmla="*/ 851 h 908"/>
                <a:gd name="T18" fmla="*/ 1049 w 1049"/>
                <a:gd name="T19" fmla="*/ 823 h 908"/>
                <a:gd name="T20" fmla="*/ 1020 w 1049"/>
                <a:gd name="T21" fmla="*/ 738 h 908"/>
                <a:gd name="T22" fmla="*/ 992 w 1049"/>
                <a:gd name="T23" fmla="*/ 738 h 908"/>
                <a:gd name="T24" fmla="*/ 1020 w 1049"/>
                <a:gd name="T25" fmla="*/ 652 h 908"/>
                <a:gd name="T26" fmla="*/ 992 w 1049"/>
                <a:gd name="T27" fmla="*/ 624 h 908"/>
                <a:gd name="T28" fmla="*/ 1020 w 1049"/>
                <a:gd name="T29" fmla="*/ 539 h 908"/>
                <a:gd name="T30" fmla="*/ 964 w 1049"/>
                <a:gd name="T31" fmla="*/ 511 h 908"/>
                <a:gd name="T32" fmla="*/ 992 w 1049"/>
                <a:gd name="T33" fmla="*/ 482 h 908"/>
                <a:gd name="T34" fmla="*/ 992 w 1049"/>
                <a:gd name="T35" fmla="*/ 426 h 908"/>
                <a:gd name="T36" fmla="*/ 935 w 1049"/>
                <a:gd name="T37" fmla="*/ 426 h 908"/>
                <a:gd name="T38" fmla="*/ 907 w 1049"/>
                <a:gd name="T39" fmla="*/ 369 h 908"/>
                <a:gd name="T40" fmla="*/ 850 w 1049"/>
                <a:gd name="T41" fmla="*/ 312 h 908"/>
                <a:gd name="T42" fmla="*/ 822 w 1049"/>
                <a:gd name="T43" fmla="*/ 312 h 908"/>
                <a:gd name="T44" fmla="*/ 850 w 1049"/>
                <a:gd name="T45" fmla="*/ 227 h 908"/>
                <a:gd name="T46" fmla="*/ 822 w 1049"/>
                <a:gd name="T47" fmla="*/ 142 h 908"/>
                <a:gd name="T48" fmla="*/ 765 w 1049"/>
                <a:gd name="T49" fmla="*/ 114 h 908"/>
                <a:gd name="T50" fmla="*/ 765 w 1049"/>
                <a:gd name="T51" fmla="*/ 57 h 908"/>
                <a:gd name="T52" fmla="*/ 708 w 1049"/>
                <a:gd name="T53" fmla="*/ 57 h 908"/>
                <a:gd name="T54" fmla="*/ 680 w 1049"/>
                <a:gd name="T55" fmla="*/ 0 h 908"/>
                <a:gd name="T56" fmla="*/ 567 w 1049"/>
                <a:gd name="T57" fmla="*/ 57 h 908"/>
                <a:gd name="T58" fmla="*/ 510 w 1049"/>
                <a:gd name="T59" fmla="*/ 0 h 908"/>
                <a:gd name="T60" fmla="*/ 453 w 1049"/>
                <a:gd name="T61" fmla="*/ 85 h 908"/>
                <a:gd name="T62" fmla="*/ 397 w 1049"/>
                <a:gd name="T63" fmla="*/ 85 h 908"/>
                <a:gd name="T64" fmla="*/ 397 w 1049"/>
                <a:gd name="T65" fmla="*/ 114 h 908"/>
                <a:gd name="T66" fmla="*/ 340 w 1049"/>
                <a:gd name="T67" fmla="*/ 142 h 908"/>
                <a:gd name="T68" fmla="*/ 368 w 1049"/>
                <a:gd name="T69" fmla="*/ 171 h 908"/>
                <a:gd name="T70" fmla="*/ 311 w 1049"/>
                <a:gd name="T71" fmla="*/ 256 h 908"/>
                <a:gd name="T72" fmla="*/ 255 w 1049"/>
                <a:gd name="T73" fmla="*/ 256 h 908"/>
                <a:gd name="T74" fmla="*/ 255 w 1049"/>
                <a:gd name="T75" fmla="*/ 312 h 908"/>
                <a:gd name="T76" fmla="*/ 311 w 1049"/>
                <a:gd name="T77" fmla="*/ 341 h 908"/>
                <a:gd name="T78" fmla="*/ 311 w 1049"/>
                <a:gd name="T79" fmla="*/ 369 h 908"/>
                <a:gd name="T80" fmla="*/ 198 w 1049"/>
                <a:gd name="T81" fmla="*/ 369 h 908"/>
                <a:gd name="T82" fmla="*/ 85 w 1049"/>
                <a:gd name="T83" fmla="*/ 341 h 908"/>
                <a:gd name="T84" fmla="*/ 0 w 1049"/>
                <a:gd name="T85" fmla="*/ 426 h 908"/>
                <a:gd name="T86" fmla="*/ 28 w 1049"/>
                <a:gd name="T87" fmla="*/ 482 h 908"/>
                <a:gd name="T88" fmla="*/ 141 w 1049"/>
                <a:gd name="T89" fmla="*/ 397 h 908"/>
                <a:gd name="T90" fmla="*/ 226 w 1049"/>
                <a:gd name="T91" fmla="*/ 426 h 908"/>
                <a:gd name="T92" fmla="*/ 311 w 1049"/>
                <a:gd name="T93" fmla="*/ 426 h 908"/>
                <a:gd name="T94" fmla="*/ 340 w 1049"/>
                <a:gd name="T95" fmla="*/ 454 h 908"/>
                <a:gd name="T96" fmla="*/ 397 w 1049"/>
                <a:gd name="T97" fmla="*/ 482 h 908"/>
                <a:gd name="T98" fmla="*/ 368 w 1049"/>
                <a:gd name="T99" fmla="*/ 511 h 908"/>
                <a:gd name="T100" fmla="*/ 482 w 1049"/>
                <a:gd name="T101" fmla="*/ 567 h 908"/>
                <a:gd name="T102" fmla="*/ 482 w 1049"/>
                <a:gd name="T103" fmla="*/ 596 h 908"/>
                <a:gd name="T104" fmla="*/ 595 w 1049"/>
                <a:gd name="T105" fmla="*/ 596 h 908"/>
                <a:gd name="T106" fmla="*/ 623 w 1049"/>
                <a:gd name="T107" fmla="*/ 652 h 908"/>
                <a:gd name="T108" fmla="*/ 680 w 1049"/>
                <a:gd name="T109" fmla="*/ 652 h 908"/>
                <a:gd name="T110" fmla="*/ 708 w 1049"/>
                <a:gd name="T111" fmla="*/ 681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9" h="908">
                  <a:moveTo>
                    <a:pt x="708" y="681"/>
                  </a:moveTo>
                  <a:lnTo>
                    <a:pt x="708" y="738"/>
                  </a:lnTo>
                  <a:lnTo>
                    <a:pt x="737" y="738"/>
                  </a:lnTo>
                  <a:lnTo>
                    <a:pt x="737" y="823"/>
                  </a:lnTo>
                  <a:lnTo>
                    <a:pt x="822" y="879"/>
                  </a:lnTo>
                  <a:lnTo>
                    <a:pt x="935" y="908"/>
                  </a:lnTo>
                  <a:lnTo>
                    <a:pt x="935" y="851"/>
                  </a:lnTo>
                  <a:lnTo>
                    <a:pt x="992" y="879"/>
                  </a:lnTo>
                  <a:lnTo>
                    <a:pt x="1020" y="851"/>
                  </a:lnTo>
                  <a:lnTo>
                    <a:pt x="1049" y="823"/>
                  </a:lnTo>
                  <a:lnTo>
                    <a:pt x="1020" y="738"/>
                  </a:lnTo>
                  <a:lnTo>
                    <a:pt x="992" y="738"/>
                  </a:lnTo>
                  <a:lnTo>
                    <a:pt x="1020" y="652"/>
                  </a:lnTo>
                  <a:lnTo>
                    <a:pt x="992" y="624"/>
                  </a:lnTo>
                  <a:lnTo>
                    <a:pt x="1020" y="539"/>
                  </a:lnTo>
                  <a:lnTo>
                    <a:pt x="964" y="511"/>
                  </a:lnTo>
                  <a:lnTo>
                    <a:pt x="992" y="482"/>
                  </a:lnTo>
                  <a:lnTo>
                    <a:pt x="992" y="426"/>
                  </a:lnTo>
                  <a:lnTo>
                    <a:pt x="935" y="426"/>
                  </a:lnTo>
                  <a:lnTo>
                    <a:pt x="907" y="369"/>
                  </a:lnTo>
                  <a:lnTo>
                    <a:pt x="850" y="312"/>
                  </a:lnTo>
                  <a:lnTo>
                    <a:pt x="822" y="312"/>
                  </a:lnTo>
                  <a:lnTo>
                    <a:pt x="850" y="227"/>
                  </a:lnTo>
                  <a:lnTo>
                    <a:pt x="822" y="142"/>
                  </a:lnTo>
                  <a:lnTo>
                    <a:pt x="765" y="114"/>
                  </a:lnTo>
                  <a:lnTo>
                    <a:pt x="765" y="57"/>
                  </a:lnTo>
                  <a:lnTo>
                    <a:pt x="708" y="57"/>
                  </a:lnTo>
                  <a:lnTo>
                    <a:pt x="680" y="0"/>
                  </a:lnTo>
                  <a:lnTo>
                    <a:pt x="567" y="57"/>
                  </a:lnTo>
                  <a:lnTo>
                    <a:pt x="510" y="0"/>
                  </a:lnTo>
                  <a:lnTo>
                    <a:pt x="453" y="85"/>
                  </a:lnTo>
                  <a:lnTo>
                    <a:pt x="397" y="85"/>
                  </a:lnTo>
                  <a:lnTo>
                    <a:pt x="397" y="114"/>
                  </a:lnTo>
                  <a:lnTo>
                    <a:pt x="340" y="142"/>
                  </a:lnTo>
                  <a:lnTo>
                    <a:pt x="368" y="171"/>
                  </a:lnTo>
                  <a:lnTo>
                    <a:pt x="311" y="256"/>
                  </a:lnTo>
                  <a:lnTo>
                    <a:pt x="255" y="256"/>
                  </a:lnTo>
                  <a:lnTo>
                    <a:pt x="255" y="312"/>
                  </a:lnTo>
                  <a:lnTo>
                    <a:pt x="311" y="341"/>
                  </a:lnTo>
                  <a:lnTo>
                    <a:pt x="311" y="369"/>
                  </a:lnTo>
                  <a:lnTo>
                    <a:pt x="198" y="369"/>
                  </a:lnTo>
                  <a:lnTo>
                    <a:pt x="85" y="341"/>
                  </a:lnTo>
                  <a:lnTo>
                    <a:pt x="0" y="426"/>
                  </a:lnTo>
                  <a:lnTo>
                    <a:pt x="28" y="482"/>
                  </a:lnTo>
                  <a:lnTo>
                    <a:pt x="141" y="397"/>
                  </a:lnTo>
                  <a:lnTo>
                    <a:pt x="226" y="426"/>
                  </a:lnTo>
                  <a:lnTo>
                    <a:pt x="311" y="426"/>
                  </a:lnTo>
                  <a:lnTo>
                    <a:pt x="340" y="454"/>
                  </a:lnTo>
                  <a:lnTo>
                    <a:pt x="397" y="482"/>
                  </a:lnTo>
                  <a:lnTo>
                    <a:pt x="368" y="511"/>
                  </a:lnTo>
                  <a:lnTo>
                    <a:pt x="482" y="567"/>
                  </a:lnTo>
                  <a:lnTo>
                    <a:pt x="482" y="596"/>
                  </a:lnTo>
                  <a:lnTo>
                    <a:pt x="595" y="596"/>
                  </a:lnTo>
                  <a:lnTo>
                    <a:pt x="623" y="652"/>
                  </a:lnTo>
                  <a:lnTo>
                    <a:pt x="680" y="652"/>
                  </a:lnTo>
                  <a:lnTo>
                    <a:pt x="708" y="68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7" name="Freeform 287"/>
            <p:cNvSpPr>
              <a:spLocks/>
            </p:cNvSpPr>
            <p:nvPr/>
          </p:nvSpPr>
          <p:spPr bwMode="auto">
            <a:xfrm>
              <a:off x="1408" y="2048"/>
              <a:ext cx="567" cy="850"/>
            </a:xfrm>
            <a:custGeom>
              <a:avLst/>
              <a:gdLst>
                <a:gd name="T0" fmla="*/ 454 w 567"/>
                <a:gd name="T1" fmla="*/ 737 h 850"/>
                <a:gd name="T2" fmla="*/ 369 w 567"/>
                <a:gd name="T3" fmla="*/ 822 h 850"/>
                <a:gd name="T4" fmla="*/ 255 w 567"/>
                <a:gd name="T5" fmla="*/ 850 h 850"/>
                <a:gd name="T6" fmla="*/ 170 w 567"/>
                <a:gd name="T7" fmla="*/ 822 h 850"/>
                <a:gd name="T8" fmla="*/ 0 w 567"/>
                <a:gd name="T9" fmla="*/ 652 h 850"/>
                <a:gd name="T10" fmla="*/ 85 w 567"/>
                <a:gd name="T11" fmla="*/ 453 h 850"/>
                <a:gd name="T12" fmla="*/ 28 w 567"/>
                <a:gd name="T13" fmla="*/ 368 h 850"/>
                <a:gd name="T14" fmla="*/ 142 w 567"/>
                <a:gd name="T15" fmla="*/ 255 h 850"/>
                <a:gd name="T16" fmla="*/ 142 w 567"/>
                <a:gd name="T17" fmla="*/ 198 h 850"/>
                <a:gd name="T18" fmla="*/ 255 w 567"/>
                <a:gd name="T19" fmla="*/ 141 h 850"/>
                <a:gd name="T20" fmla="*/ 199 w 567"/>
                <a:gd name="T21" fmla="*/ 113 h 850"/>
                <a:gd name="T22" fmla="*/ 227 w 567"/>
                <a:gd name="T23" fmla="*/ 0 h 850"/>
                <a:gd name="T24" fmla="*/ 284 w 567"/>
                <a:gd name="T25" fmla="*/ 0 h 850"/>
                <a:gd name="T26" fmla="*/ 312 w 567"/>
                <a:gd name="T27" fmla="*/ 56 h 850"/>
                <a:gd name="T28" fmla="*/ 539 w 567"/>
                <a:gd name="T29" fmla="*/ 198 h 850"/>
                <a:gd name="T30" fmla="*/ 567 w 567"/>
                <a:gd name="T31" fmla="*/ 283 h 850"/>
                <a:gd name="T32" fmla="*/ 539 w 567"/>
                <a:gd name="T33" fmla="*/ 311 h 850"/>
                <a:gd name="T34" fmla="*/ 539 w 567"/>
                <a:gd name="T35" fmla="*/ 538 h 850"/>
                <a:gd name="T36" fmla="*/ 454 w 567"/>
                <a:gd name="T37" fmla="*/ 737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850">
                  <a:moveTo>
                    <a:pt x="454" y="737"/>
                  </a:moveTo>
                  <a:lnTo>
                    <a:pt x="369" y="822"/>
                  </a:lnTo>
                  <a:lnTo>
                    <a:pt x="255" y="850"/>
                  </a:lnTo>
                  <a:lnTo>
                    <a:pt x="170" y="822"/>
                  </a:lnTo>
                  <a:lnTo>
                    <a:pt x="0" y="652"/>
                  </a:lnTo>
                  <a:lnTo>
                    <a:pt x="85" y="453"/>
                  </a:lnTo>
                  <a:lnTo>
                    <a:pt x="28" y="368"/>
                  </a:lnTo>
                  <a:lnTo>
                    <a:pt x="142" y="255"/>
                  </a:lnTo>
                  <a:lnTo>
                    <a:pt x="142" y="198"/>
                  </a:lnTo>
                  <a:lnTo>
                    <a:pt x="255" y="141"/>
                  </a:lnTo>
                  <a:lnTo>
                    <a:pt x="199" y="113"/>
                  </a:lnTo>
                  <a:lnTo>
                    <a:pt x="227" y="0"/>
                  </a:lnTo>
                  <a:lnTo>
                    <a:pt x="284" y="0"/>
                  </a:lnTo>
                  <a:lnTo>
                    <a:pt x="312" y="56"/>
                  </a:lnTo>
                  <a:lnTo>
                    <a:pt x="539" y="198"/>
                  </a:lnTo>
                  <a:lnTo>
                    <a:pt x="567" y="283"/>
                  </a:lnTo>
                  <a:lnTo>
                    <a:pt x="539" y="311"/>
                  </a:lnTo>
                  <a:lnTo>
                    <a:pt x="539" y="538"/>
                  </a:lnTo>
                  <a:lnTo>
                    <a:pt x="454" y="73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8" name="Freeform 288"/>
            <p:cNvSpPr>
              <a:spLocks/>
            </p:cNvSpPr>
            <p:nvPr/>
          </p:nvSpPr>
          <p:spPr bwMode="auto">
            <a:xfrm>
              <a:off x="1862" y="2586"/>
              <a:ext cx="283" cy="227"/>
            </a:xfrm>
            <a:custGeom>
              <a:avLst/>
              <a:gdLst>
                <a:gd name="T0" fmla="*/ 85 w 283"/>
                <a:gd name="T1" fmla="*/ 0 h 227"/>
                <a:gd name="T2" fmla="*/ 0 w 283"/>
                <a:gd name="T3" fmla="*/ 199 h 227"/>
                <a:gd name="T4" fmla="*/ 113 w 283"/>
                <a:gd name="T5" fmla="*/ 227 h 227"/>
                <a:gd name="T6" fmla="*/ 226 w 283"/>
                <a:gd name="T7" fmla="*/ 227 h 227"/>
                <a:gd name="T8" fmla="*/ 226 w 283"/>
                <a:gd name="T9" fmla="*/ 199 h 227"/>
                <a:gd name="T10" fmla="*/ 170 w 283"/>
                <a:gd name="T11" fmla="*/ 170 h 227"/>
                <a:gd name="T12" fmla="*/ 170 w 283"/>
                <a:gd name="T13" fmla="*/ 114 h 227"/>
                <a:gd name="T14" fmla="*/ 226 w 283"/>
                <a:gd name="T15" fmla="*/ 114 h 227"/>
                <a:gd name="T16" fmla="*/ 283 w 283"/>
                <a:gd name="T17" fmla="*/ 29 h 227"/>
                <a:gd name="T18" fmla="*/ 141 w 283"/>
                <a:gd name="T19" fmla="*/ 57 h 227"/>
                <a:gd name="T20" fmla="*/ 85 w 283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3" h="227">
                  <a:moveTo>
                    <a:pt x="85" y="0"/>
                  </a:moveTo>
                  <a:lnTo>
                    <a:pt x="0" y="199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199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226" y="114"/>
                  </a:lnTo>
                  <a:lnTo>
                    <a:pt x="283" y="29"/>
                  </a:lnTo>
                  <a:lnTo>
                    <a:pt x="141" y="57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9" name="Freeform 289"/>
            <p:cNvSpPr>
              <a:spLocks/>
            </p:cNvSpPr>
            <p:nvPr/>
          </p:nvSpPr>
          <p:spPr bwMode="auto">
            <a:xfrm>
              <a:off x="1805" y="2841"/>
              <a:ext cx="680" cy="369"/>
            </a:xfrm>
            <a:custGeom>
              <a:avLst/>
              <a:gdLst>
                <a:gd name="T0" fmla="*/ 0 w 680"/>
                <a:gd name="T1" fmla="*/ 85 h 369"/>
                <a:gd name="T2" fmla="*/ 113 w 680"/>
                <a:gd name="T3" fmla="*/ 0 h 369"/>
                <a:gd name="T4" fmla="*/ 198 w 680"/>
                <a:gd name="T5" fmla="*/ 29 h 369"/>
                <a:gd name="T6" fmla="*/ 283 w 680"/>
                <a:gd name="T7" fmla="*/ 29 h 369"/>
                <a:gd name="T8" fmla="*/ 312 w 680"/>
                <a:gd name="T9" fmla="*/ 57 h 369"/>
                <a:gd name="T10" fmla="*/ 369 w 680"/>
                <a:gd name="T11" fmla="*/ 85 h 369"/>
                <a:gd name="T12" fmla="*/ 340 w 680"/>
                <a:gd name="T13" fmla="*/ 114 h 369"/>
                <a:gd name="T14" fmla="*/ 454 w 680"/>
                <a:gd name="T15" fmla="*/ 170 h 369"/>
                <a:gd name="T16" fmla="*/ 454 w 680"/>
                <a:gd name="T17" fmla="*/ 199 h 369"/>
                <a:gd name="T18" fmla="*/ 567 w 680"/>
                <a:gd name="T19" fmla="*/ 199 h 369"/>
                <a:gd name="T20" fmla="*/ 595 w 680"/>
                <a:gd name="T21" fmla="*/ 255 h 369"/>
                <a:gd name="T22" fmla="*/ 652 w 680"/>
                <a:gd name="T23" fmla="*/ 255 h 369"/>
                <a:gd name="T24" fmla="*/ 680 w 680"/>
                <a:gd name="T25" fmla="*/ 284 h 369"/>
                <a:gd name="T26" fmla="*/ 680 w 680"/>
                <a:gd name="T27" fmla="*/ 341 h 369"/>
                <a:gd name="T28" fmla="*/ 624 w 680"/>
                <a:gd name="T29" fmla="*/ 341 h 369"/>
                <a:gd name="T30" fmla="*/ 510 w 680"/>
                <a:gd name="T31" fmla="*/ 369 h 369"/>
                <a:gd name="T32" fmla="*/ 454 w 680"/>
                <a:gd name="T33" fmla="*/ 312 h 369"/>
                <a:gd name="T34" fmla="*/ 340 w 680"/>
                <a:gd name="T35" fmla="*/ 312 h 369"/>
                <a:gd name="T36" fmla="*/ 340 w 680"/>
                <a:gd name="T37" fmla="*/ 255 h 369"/>
                <a:gd name="T38" fmla="*/ 255 w 680"/>
                <a:gd name="T39" fmla="*/ 227 h 369"/>
                <a:gd name="T40" fmla="*/ 198 w 680"/>
                <a:gd name="T41" fmla="*/ 142 h 369"/>
                <a:gd name="T42" fmla="*/ 28 w 680"/>
                <a:gd name="T43" fmla="*/ 142 h 369"/>
                <a:gd name="T44" fmla="*/ 0 w 680"/>
                <a:gd name="T45" fmla="*/ 8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0" h="369">
                  <a:moveTo>
                    <a:pt x="0" y="85"/>
                  </a:moveTo>
                  <a:lnTo>
                    <a:pt x="113" y="0"/>
                  </a:lnTo>
                  <a:lnTo>
                    <a:pt x="198" y="29"/>
                  </a:lnTo>
                  <a:lnTo>
                    <a:pt x="283" y="29"/>
                  </a:lnTo>
                  <a:lnTo>
                    <a:pt x="312" y="57"/>
                  </a:lnTo>
                  <a:lnTo>
                    <a:pt x="369" y="85"/>
                  </a:lnTo>
                  <a:lnTo>
                    <a:pt x="340" y="114"/>
                  </a:lnTo>
                  <a:lnTo>
                    <a:pt x="454" y="170"/>
                  </a:lnTo>
                  <a:lnTo>
                    <a:pt x="454" y="199"/>
                  </a:lnTo>
                  <a:lnTo>
                    <a:pt x="567" y="199"/>
                  </a:lnTo>
                  <a:lnTo>
                    <a:pt x="595" y="255"/>
                  </a:lnTo>
                  <a:lnTo>
                    <a:pt x="652" y="255"/>
                  </a:lnTo>
                  <a:lnTo>
                    <a:pt x="680" y="284"/>
                  </a:lnTo>
                  <a:lnTo>
                    <a:pt x="680" y="341"/>
                  </a:lnTo>
                  <a:lnTo>
                    <a:pt x="624" y="341"/>
                  </a:lnTo>
                  <a:lnTo>
                    <a:pt x="510" y="369"/>
                  </a:lnTo>
                  <a:lnTo>
                    <a:pt x="454" y="312"/>
                  </a:lnTo>
                  <a:lnTo>
                    <a:pt x="340" y="312"/>
                  </a:lnTo>
                  <a:lnTo>
                    <a:pt x="340" y="255"/>
                  </a:lnTo>
                  <a:lnTo>
                    <a:pt x="255" y="227"/>
                  </a:lnTo>
                  <a:lnTo>
                    <a:pt x="198" y="142"/>
                  </a:lnTo>
                  <a:lnTo>
                    <a:pt x="28" y="142"/>
                  </a:lnTo>
                  <a:lnTo>
                    <a:pt x="0" y="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0" name="Freeform 290"/>
            <p:cNvSpPr>
              <a:spLocks/>
            </p:cNvSpPr>
            <p:nvPr/>
          </p:nvSpPr>
          <p:spPr bwMode="auto">
            <a:xfrm>
              <a:off x="1521" y="2870"/>
              <a:ext cx="908" cy="595"/>
            </a:xfrm>
            <a:custGeom>
              <a:avLst/>
              <a:gdLst>
                <a:gd name="T0" fmla="*/ 57 w 908"/>
                <a:gd name="T1" fmla="*/ 226 h 595"/>
                <a:gd name="T2" fmla="*/ 86 w 908"/>
                <a:gd name="T3" fmla="*/ 198 h 595"/>
                <a:gd name="T4" fmla="*/ 0 w 908"/>
                <a:gd name="T5" fmla="*/ 113 h 595"/>
                <a:gd name="T6" fmla="*/ 57 w 908"/>
                <a:gd name="T7" fmla="*/ 0 h 595"/>
                <a:gd name="T8" fmla="*/ 142 w 908"/>
                <a:gd name="T9" fmla="*/ 28 h 595"/>
                <a:gd name="T10" fmla="*/ 256 w 908"/>
                <a:gd name="T11" fmla="*/ 0 h 595"/>
                <a:gd name="T12" fmla="*/ 312 w 908"/>
                <a:gd name="T13" fmla="*/ 113 h 595"/>
                <a:gd name="T14" fmla="*/ 482 w 908"/>
                <a:gd name="T15" fmla="*/ 113 h 595"/>
                <a:gd name="T16" fmla="*/ 539 w 908"/>
                <a:gd name="T17" fmla="*/ 198 h 595"/>
                <a:gd name="T18" fmla="*/ 624 w 908"/>
                <a:gd name="T19" fmla="*/ 226 h 595"/>
                <a:gd name="T20" fmla="*/ 624 w 908"/>
                <a:gd name="T21" fmla="*/ 283 h 595"/>
                <a:gd name="T22" fmla="*/ 738 w 908"/>
                <a:gd name="T23" fmla="*/ 283 h 595"/>
                <a:gd name="T24" fmla="*/ 794 w 908"/>
                <a:gd name="T25" fmla="*/ 340 h 595"/>
                <a:gd name="T26" fmla="*/ 908 w 908"/>
                <a:gd name="T27" fmla="*/ 312 h 595"/>
                <a:gd name="T28" fmla="*/ 879 w 908"/>
                <a:gd name="T29" fmla="*/ 368 h 595"/>
                <a:gd name="T30" fmla="*/ 823 w 908"/>
                <a:gd name="T31" fmla="*/ 397 h 595"/>
                <a:gd name="T32" fmla="*/ 766 w 908"/>
                <a:gd name="T33" fmla="*/ 368 h 595"/>
                <a:gd name="T34" fmla="*/ 681 w 908"/>
                <a:gd name="T35" fmla="*/ 397 h 595"/>
                <a:gd name="T36" fmla="*/ 624 w 908"/>
                <a:gd name="T37" fmla="*/ 368 h 595"/>
                <a:gd name="T38" fmla="*/ 511 w 908"/>
                <a:gd name="T39" fmla="*/ 453 h 595"/>
                <a:gd name="T40" fmla="*/ 426 w 908"/>
                <a:gd name="T41" fmla="*/ 340 h 595"/>
                <a:gd name="T42" fmla="*/ 369 w 908"/>
                <a:gd name="T43" fmla="*/ 368 h 595"/>
                <a:gd name="T44" fmla="*/ 369 w 908"/>
                <a:gd name="T45" fmla="*/ 567 h 595"/>
                <a:gd name="T46" fmla="*/ 284 w 908"/>
                <a:gd name="T47" fmla="*/ 595 h 595"/>
                <a:gd name="T48" fmla="*/ 284 w 908"/>
                <a:gd name="T49" fmla="*/ 510 h 595"/>
                <a:gd name="T50" fmla="*/ 114 w 908"/>
                <a:gd name="T51" fmla="*/ 283 h 595"/>
                <a:gd name="T52" fmla="*/ 57 w 908"/>
                <a:gd name="T53" fmla="*/ 226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8" h="595">
                  <a:moveTo>
                    <a:pt x="57" y="226"/>
                  </a:moveTo>
                  <a:lnTo>
                    <a:pt x="86" y="198"/>
                  </a:lnTo>
                  <a:lnTo>
                    <a:pt x="0" y="113"/>
                  </a:lnTo>
                  <a:lnTo>
                    <a:pt x="57" y="0"/>
                  </a:lnTo>
                  <a:lnTo>
                    <a:pt x="142" y="28"/>
                  </a:lnTo>
                  <a:lnTo>
                    <a:pt x="256" y="0"/>
                  </a:lnTo>
                  <a:lnTo>
                    <a:pt x="312" y="113"/>
                  </a:lnTo>
                  <a:lnTo>
                    <a:pt x="482" y="113"/>
                  </a:lnTo>
                  <a:lnTo>
                    <a:pt x="539" y="198"/>
                  </a:lnTo>
                  <a:lnTo>
                    <a:pt x="624" y="226"/>
                  </a:lnTo>
                  <a:lnTo>
                    <a:pt x="624" y="283"/>
                  </a:lnTo>
                  <a:lnTo>
                    <a:pt x="738" y="283"/>
                  </a:lnTo>
                  <a:lnTo>
                    <a:pt x="794" y="340"/>
                  </a:lnTo>
                  <a:lnTo>
                    <a:pt x="908" y="312"/>
                  </a:lnTo>
                  <a:lnTo>
                    <a:pt x="879" y="368"/>
                  </a:lnTo>
                  <a:lnTo>
                    <a:pt x="823" y="397"/>
                  </a:lnTo>
                  <a:lnTo>
                    <a:pt x="766" y="368"/>
                  </a:lnTo>
                  <a:lnTo>
                    <a:pt x="681" y="397"/>
                  </a:lnTo>
                  <a:lnTo>
                    <a:pt x="624" y="368"/>
                  </a:lnTo>
                  <a:lnTo>
                    <a:pt x="511" y="453"/>
                  </a:lnTo>
                  <a:lnTo>
                    <a:pt x="426" y="340"/>
                  </a:lnTo>
                  <a:lnTo>
                    <a:pt x="369" y="368"/>
                  </a:lnTo>
                  <a:lnTo>
                    <a:pt x="369" y="567"/>
                  </a:lnTo>
                  <a:lnTo>
                    <a:pt x="284" y="595"/>
                  </a:lnTo>
                  <a:lnTo>
                    <a:pt x="284" y="510"/>
                  </a:lnTo>
                  <a:lnTo>
                    <a:pt x="114" y="283"/>
                  </a:lnTo>
                  <a:lnTo>
                    <a:pt x="57" y="22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2" name="Freeform 292"/>
            <p:cNvSpPr>
              <a:spLocks/>
            </p:cNvSpPr>
            <p:nvPr/>
          </p:nvSpPr>
          <p:spPr bwMode="auto">
            <a:xfrm>
              <a:off x="1238" y="5790"/>
              <a:ext cx="680" cy="964"/>
            </a:xfrm>
            <a:custGeom>
              <a:avLst/>
              <a:gdLst>
                <a:gd name="T0" fmla="*/ 369 w 680"/>
                <a:gd name="T1" fmla="*/ 0 h 964"/>
                <a:gd name="T2" fmla="*/ 482 w 680"/>
                <a:gd name="T3" fmla="*/ 85 h 964"/>
                <a:gd name="T4" fmla="*/ 425 w 680"/>
                <a:gd name="T5" fmla="*/ 113 h 964"/>
                <a:gd name="T6" fmla="*/ 510 w 680"/>
                <a:gd name="T7" fmla="*/ 226 h 964"/>
                <a:gd name="T8" fmla="*/ 539 w 680"/>
                <a:gd name="T9" fmla="*/ 198 h 964"/>
                <a:gd name="T10" fmla="*/ 595 w 680"/>
                <a:gd name="T11" fmla="*/ 283 h 964"/>
                <a:gd name="T12" fmla="*/ 567 w 680"/>
                <a:gd name="T13" fmla="*/ 312 h 964"/>
                <a:gd name="T14" fmla="*/ 680 w 680"/>
                <a:gd name="T15" fmla="*/ 397 h 964"/>
                <a:gd name="T16" fmla="*/ 680 w 680"/>
                <a:gd name="T17" fmla="*/ 538 h 964"/>
                <a:gd name="T18" fmla="*/ 624 w 680"/>
                <a:gd name="T19" fmla="*/ 595 h 964"/>
                <a:gd name="T20" fmla="*/ 624 w 680"/>
                <a:gd name="T21" fmla="*/ 652 h 964"/>
                <a:gd name="T22" fmla="*/ 680 w 680"/>
                <a:gd name="T23" fmla="*/ 737 h 964"/>
                <a:gd name="T24" fmla="*/ 680 w 680"/>
                <a:gd name="T25" fmla="*/ 793 h 964"/>
                <a:gd name="T26" fmla="*/ 652 w 680"/>
                <a:gd name="T27" fmla="*/ 850 h 964"/>
                <a:gd name="T28" fmla="*/ 482 w 680"/>
                <a:gd name="T29" fmla="*/ 907 h 964"/>
                <a:gd name="T30" fmla="*/ 425 w 680"/>
                <a:gd name="T31" fmla="*/ 964 h 964"/>
                <a:gd name="T32" fmla="*/ 255 w 680"/>
                <a:gd name="T33" fmla="*/ 964 h 964"/>
                <a:gd name="T34" fmla="*/ 0 w 680"/>
                <a:gd name="T35" fmla="*/ 907 h 964"/>
                <a:gd name="T36" fmla="*/ 85 w 680"/>
                <a:gd name="T37" fmla="*/ 737 h 964"/>
                <a:gd name="T38" fmla="*/ 85 w 680"/>
                <a:gd name="T39" fmla="*/ 538 h 964"/>
                <a:gd name="T40" fmla="*/ 57 w 680"/>
                <a:gd name="T41" fmla="*/ 510 h 964"/>
                <a:gd name="T42" fmla="*/ 57 w 680"/>
                <a:gd name="T43" fmla="*/ 453 h 964"/>
                <a:gd name="T44" fmla="*/ 142 w 680"/>
                <a:gd name="T45" fmla="*/ 283 h 964"/>
                <a:gd name="T46" fmla="*/ 113 w 680"/>
                <a:gd name="T47" fmla="*/ 226 h 964"/>
                <a:gd name="T48" fmla="*/ 198 w 680"/>
                <a:gd name="T49" fmla="*/ 113 h 964"/>
                <a:gd name="T50" fmla="*/ 312 w 680"/>
                <a:gd name="T51" fmla="*/ 85 h 964"/>
                <a:gd name="T52" fmla="*/ 369 w 680"/>
                <a:gd name="T53" fmla="*/ 56 h 964"/>
                <a:gd name="T54" fmla="*/ 369 w 680"/>
                <a:gd name="T55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0" h="964">
                  <a:moveTo>
                    <a:pt x="369" y="0"/>
                  </a:moveTo>
                  <a:lnTo>
                    <a:pt x="482" y="85"/>
                  </a:lnTo>
                  <a:lnTo>
                    <a:pt x="425" y="113"/>
                  </a:lnTo>
                  <a:lnTo>
                    <a:pt x="510" y="226"/>
                  </a:lnTo>
                  <a:lnTo>
                    <a:pt x="539" y="198"/>
                  </a:lnTo>
                  <a:lnTo>
                    <a:pt x="595" y="283"/>
                  </a:lnTo>
                  <a:lnTo>
                    <a:pt x="567" y="312"/>
                  </a:lnTo>
                  <a:lnTo>
                    <a:pt x="680" y="397"/>
                  </a:lnTo>
                  <a:lnTo>
                    <a:pt x="680" y="538"/>
                  </a:lnTo>
                  <a:lnTo>
                    <a:pt x="624" y="595"/>
                  </a:lnTo>
                  <a:lnTo>
                    <a:pt x="624" y="652"/>
                  </a:lnTo>
                  <a:lnTo>
                    <a:pt x="680" y="737"/>
                  </a:lnTo>
                  <a:lnTo>
                    <a:pt x="680" y="793"/>
                  </a:lnTo>
                  <a:lnTo>
                    <a:pt x="652" y="850"/>
                  </a:lnTo>
                  <a:lnTo>
                    <a:pt x="482" y="907"/>
                  </a:lnTo>
                  <a:lnTo>
                    <a:pt x="425" y="964"/>
                  </a:lnTo>
                  <a:lnTo>
                    <a:pt x="255" y="964"/>
                  </a:lnTo>
                  <a:lnTo>
                    <a:pt x="0" y="907"/>
                  </a:lnTo>
                  <a:lnTo>
                    <a:pt x="85" y="737"/>
                  </a:lnTo>
                  <a:lnTo>
                    <a:pt x="85" y="538"/>
                  </a:lnTo>
                  <a:lnTo>
                    <a:pt x="57" y="510"/>
                  </a:lnTo>
                  <a:lnTo>
                    <a:pt x="57" y="453"/>
                  </a:lnTo>
                  <a:lnTo>
                    <a:pt x="142" y="283"/>
                  </a:lnTo>
                  <a:lnTo>
                    <a:pt x="113" y="226"/>
                  </a:lnTo>
                  <a:lnTo>
                    <a:pt x="198" y="113"/>
                  </a:lnTo>
                  <a:lnTo>
                    <a:pt x="312" y="85"/>
                  </a:lnTo>
                  <a:lnTo>
                    <a:pt x="369" y="56"/>
                  </a:lnTo>
                  <a:lnTo>
                    <a:pt x="369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3" name="Freeform 293"/>
            <p:cNvSpPr>
              <a:spLocks/>
            </p:cNvSpPr>
            <p:nvPr/>
          </p:nvSpPr>
          <p:spPr bwMode="auto">
            <a:xfrm>
              <a:off x="3478" y="4911"/>
              <a:ext cx="765" cy="709"/>
            </a:xfrm>
            <a:custGeom>
              <a:avLst/>
              <a:gdLst>
                <a:gd name="T0" fmla="*/ 0 w 765"/>
                <a:gd name="T1" fmla="*/ 538 h 709"/>
                <a:gd name="T2" fmla="*/ 0 w 765"/>
                <a:gd name="T3" fmla="*/ 453 h 709"/>
                <a:gd name="T4" fmla="*/ 28 w 765"/>
                <a:gd name="T5" fmla="*/ 482 h 709"/>
                <a:gd name="T6" fmla="*/ 56 w 765"/>
                <a:gd name="T7" fmla="*/ 453 h 709"/>
                <a:gd name="T8" fmla="*/ 85 w 765"/>
                <a:gd name="T9" fmla="*/ 482 h 709"/>
                <a:gd name="T10" fmla="*/ 85 w 765"/>
                <a:gd name="T11" fmla="*/ 397 h 709"/>
                <a:gd name="T12" fmla="*/ 113 w 765"/>
                <a:gd name="T13" fmla="*/ 368 h 709"/>
                <a:gd name="T14" fmla="*/ 85 w 765"/>
                <a:gd name="T15" fmla="*/ 312 h 709"/>
                <a:gd name="T16" fmla="*/ 198 w 765"/>
                <a:gd name="T17" fmla="*/ 227 h 709"/>
                <a:gd name="T18" fmla="*/ 283 w 765"/>
                <a:gd name="T19" fmla="*/ 227 h 709"/>
                <a:gd name="T20" fmla="*/ 255 w 765"/>
                <a:gd name="T21" fmla="*/ 142 h 709"/>
                <a:gd name="T22" fmla="*/ 198 w 765"/>
                <a:gd name="T23" fmla="*/ 142 h 709"/>
                <a:gd name="T24" fmla="*/ 255 w 765"/>
                <a:gd name="T25" fmla="*/ 85 h 709"/>
                <a:gd name="T26" fmla="*/ 255 w 765"/>
                <a:gd name="T27" fmla="*/ 57 h 709"/>
                <a:gd name="T28" fmla="*/ 311 w 765"/>
                <a:gd name="T29" fmla="*/ 57 h 709"/>
                <a:gd name="T30" fmla="*/ 340 w 765"/>
                <a:gd name="T31" fmla="*/ 113 h 709"/>
                <a:gd name="T32" fmla="*/ 368 w 765"/>
                <a:gd name="T33" fmla="*/ 57 h 709"/>
                <a:gd name="T34" fmla="*/ 567 w 765"/>
                <a:gd name="T35" fmla="*/ 0 h 709"/>
                <a:gd name="T36" fmla="*/ 623 w 765"/>
                <a:gd name="T37" fmla="*/ 28 h 709"/>
                <a:gd name="T38" fmla="*/ 652 w 765"/>
                <a:gd name="T39" fmla="*/ 28 h 709"/>
                <a:gd name="T40" fmla="*/ 765 w 765"/>
                <a:gd name="T41" fmla="*/ 142 h 709"/>
                <a:gd name="T42" fmla="*/ 708 w 765"/>
                <a:gd name="T43" fmla="*/ 227 h 709"/>
                <a:gd name="T44" fmla="*/ 737 w 765"/>
                <a:gd name="T45" fmla="*/ 312 h 709"/>
                <a:gd name="T46" fmla="*/ 708 w 765"/>
                <a:gd name="T47" fmla="*/ 368 h 709"/>
                <a:gd name="T48" fmla="*/ 623 w 765"/>
                <a:gd name="T49" fmla="*/ 368 h 709"/>
                <a:gd name="T50" fmla="*/ 652 w 765"/>
                <a:gd name="T51" fmla="*/ 425 h 709"/>
                <a:gd name="T52" fmla="*/ 623 w 765"/>
                <a:gd name="T53" fmla="*/ 510 h 709"/>
                <a:gd name="T54" fmla="*/ 510 w 765"/>
                <a:gd name="T55" fmla="*/ 595 h 709"/>
                <a:gd name="T56" fmla="*/ 453 w 765"/>
                <a:gd name="T57" fmla="*/ 538 h 709"/>
                <a:gd name="T58" fmla="*/ 425 w 765"/>
                <a:gd name="T59" fmla="*/ 567 h 709"/>
                <a:gd name="T60" fmla="*/ 340 w 765"/>
                <a:gd name="T61" fmla="*/ 567 h 709"/>
                <a:gd name="T62" fmla="*/ 311 w 765"/>
                <a:gd name="T63" fmla="*/ 595 h 709"/>
                <a:gd name="T64" fmla="*/ 255 w 765"/>
                <a:gd name="T65" fmla="*/ 595 h 709"/>
                <a:gd name="T66" fmla="*/ 255 w 765"/>
                <a:gd name="T67" fmla="*/ 624 h 709"/>
                <a:gd name="T68" fmla="*/ 198 w 765"/>
                <a:gd name="T69" fmla="*/ 709 h 709"/>
                <a:gd name="T70" fmla="*/ 113 w 765"/>
                <a:gd name="T71" fmla="*/ 652 h 709"/>
                <a:gd name="T72" fmla="*/ 56 w 765"/>
                <a:gd name="T73" fmla="*/ 567 h 709"/>
                <a:gd name="T74" fmla="*/ 0 w 765"/>
                <a:gd name="T75" fmla="*/ 538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65" h="709">
                  <a:moveTo>
                    <a:pt x="0" y="538"/>
                  </a:moveTo>
                  <a:lnTo>
                    <a:pt x="0" y="453"/>
                  </a:lnTo>
                  <a:lnTo>
                    <a:pt x="28" y="482"/>
                  </a:lnTo>
                  <a:lnTo>
                    <a:pt x="56" y="453"/>
                  </a:lnTo>
                  <a:lnTo>
                    <a:pt x="85" y="482"/>
                  </a:lnTo>
                  <a:lnTo>
                    <a:pt x="85" y="397"/>
                  </a:lnTo>
                  <a:lnTo>
                    <a:pt x="113" y="368"/>
                  </a:lnTo>
                  <a:lnTo>
                    <a:pt x="85" y="312"/>
                  </a:lnTo>
                  <a:lnTo>
                    <a:pt x="198" y="227"/>
                  </a:lnTo>
                  <a:lnTo>
                    <a:pt x="283" y="227"/>
                  </a:lnTo>
                  <a:lnTo>
                    <a:pt x="255" y="142"/>
                  </a:lnTo>
                  <a:lnTo>
                    <a:pt x="198" y="142"/>
                  </a:lnTo>
                  <a:lnTo>
                    <a:pt x="255" y="85"/>
                  </a:lnTo>
                  <a:lnTo>
                    <a:pt x="255" y="57"/>
                  </a:lnTo>
                  <a:lnTo>
                    <a:pt x="311" y="57"/>
                  </a:lnTo>
                  <a:lnTo>
                    <a:pt x="340" y="113"/>
                  </a:lnTo>
                  <a:lnTo>
                    <a:pt x="368" y="57"/>
                  </a:lnTo>
                  <a:lnTo>
                    <a:pt x="567" y="0"/>
                  </a:lnTo>
                  <a:lnTo>
                    <a:pt x="623" y="28"/>
                  </a:lnTo>
                  <a:lnTo>
                    <a:pt x="652" y="28"/>
                  </a:lnTo>
                  <a:lnTo>
                    <a:pt x="765" y="142"/>
                  </a:lnTo>
                  <a:lnTo>
                    <a:pt x="708" y="227"/>
                  </a:lnTo>
                  <a:lnTo>
                    <a:pt x="737" y="312"/>
                  </a:lnTo>
                  <a:lnTo>
                    <a:pt x="708" y="368"/>
                  </a:lnTo>
                  <a:lnTo>
                    <a:pt x="623" y="368"/>
                  </a:lnTo>
                  <a:lnTo>
                    <a:pt x="652" y="425"/>
                  </a:lnTo>
                  <a:lnTo>
                    <a:pt x="623" y="510"/>
                  </a:lnTo>
                  <a:lnTo>
                    <a:pt x="510" y="595"/>
                  </a:lnTo>
                  <a:lnTo>
                    <a:pt x="453" y="538"/>
                  </a:lnTo>
                  <a:lnTo>
                    <a:pt x="425" y="567"/>
                  </a:lnTo>
                  <a:lnTo>
                    <a:pt x="340" y="567"/>
                  </a:lnTo>
                  <a:lnTo>
                    <a:pt x="311" y="595"/>
                  </a:lnTo>
                  <a:lnTo>
                    <a:pt x="255" y="595"/>
                  </a:lnTo>
                  <a:lnTo>
                    <a:pt x="255" y="624"/>
                  </a:lnTo>
                  <a:lnTo>
                    <a:pt x="198" y="709"/>
                  </a:lnTo>
                  <a:lnTo>
                    <a:pt x="113" y="652"/>
                  </a:lnTo>
                  <a:lnTo>
                    <a:pt x="56" y="567"/>
                  </a:lnTo>
                  <a:lnTo>
                    <a:pt x="0" y="53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4" name="Freeform 294"/>
            <p:cNvSpPr>
              <a:spLocks/>
            </p:cNvSpPr>
            <p:nvPr/>
          </p:nvSpPr>
          <p:spPr bwMode="auto">
            <a:xfrm>
              <a:off x="2684" y="5336"/>
              <a:ext cx="1899" cy="1503"/>
            </a:xfrm>
            <a:custGeom>
              <a:avLst/>
              <a:gdLst>
                <a:gd name="T0" fmla="*/ 255 w 1899"/>
                <a:gd name="T1" fmla="*/ 680 h 1503"/>
                <a:gd name="T2" fmla="*/ 255 w 1899"/>
                <a:gd name="T3" fmla="*/ 539 h 1503"/>
                <a:gd name="T4" fmla="*/ 255 w 1899"/>
                <a:gd name="T5" fmla="*/ 454 h 1503"/>
                <a:gd name="T6" fmla="*/ 198 w 1899"/>
                <a:gd name="T7" fmla="*/ 397 h 1503"/>
                <a:gd name="T8" fmla="*/ 113 w 1899"/>
                <a:gd name="T9" fmla="*/ 284 h 1503"/>
                <a:gd name="T10" fmla="*/ 0 w 1899"/>
                <a:gd name="T11" fmla="*/ 227 h 1503"/>
                <a:gd name="T12" fmla="*/ 85 w 1899"/>
                <a:gd name="T13" fmla="*/ 142 h 1503"/>
                <a:gd name="T14" fmla="*/ 198 w 1899"/>
                <a:gd name="T15" fmla="*/ 113 h 1503"/>
                <a:gd name="T16" fmla="*/ 255 w 1899"/>
                <a:gd name="T17" fmla="*/ 142 h 1503"/>
                <a:gd name="T18" fmla="*/ 340 w 1899"/>
                <a:gd name="T19" fmla="*/ 57 h 1503"/>
                <a:gd name="T20" fmla="*/ 453 w 1899"/>
                <a:gd name="T21" fmla="*/ 113 h 1503"/>
                <a:gd name="T22" fmla="*/ 425 w 1899"/>
                <a:gd name="T23" fmla="*/ 28 h 1503"/>
                <a:gd name="T24" fmla="*/ 623 w 1899"/>
                <a:gd name="T25" fmla="*/ 0 h 1503"/>
                <a:gd name="T26" fmla="*/ 709 w 1899"/>
                <a:gd name="T27" fmla="*/ 199 h 1503"/>
                <a:gd name="T28" fmla="*/ 794 w 1899"/>
                <a:gd name="T29" fmla="*/ 113 h 1503"/>
                <a:gd name="T30" fmla="*/ 907 w 1899"/>
                <a:gd name="T31" fmla="*/ 227 h 1503"/>
                <a:gd name="T32" fmla="*/ 1049 w 1899"/>
                <a:gd name="T33" fmla="*/ 199 h 1503"/>
                <a:gd name="T34" fmla="*/ 1105 w 1899"/>
                <a:gd name="T35" fmla="*/ 170 h 1503"/>
                <a:gd name="T36" fmla="*/ 1219 w 1899"/>
                <a:gd name="T37" fmla="*/ 142 h 1503"/>
                <a:gd name="T38" fmla="*/ 1304 w 1899"/>
                <a:gd name="T39" fmla="*/ 170 h 1503"/>
                <a:gd name="T40" fmla="*/ 1502 w 1899"/>
                <a:gd name="T41" fmla="*/ 113 h 1503"/>
                <a:gd name="T42" fmla="*/ 1559 w 1899"/>
                <a:gd name="T43" fmla="*/ 227 h 1503"/>
                <a:gd name="T44" fmla="*/ 1644 w 1899"/>
                <a:gd name="T45" fmla="*/ 397 h 1503"/>
                <a:gd name="T46" fmla="*/ 1531 w 1899"/>
                <a:gd name="T47" fmla="*/ 510 h 1503"/>
                <a:gd name="T48" fmla="*/ 1672 w 1899"/>
                <a:gd name="T49" fmla="*/ 652 h 1503"/>
                <a:gd name="T50" fmla="*/ 1899 w 1899"/>
                <a:gd name="T51" fmla="*/ 879 h 1503"/>
                <a:gd name="T52" fmla="*/ 1814 w 1899"/>
                <a:gd name="T53" fmla="*/ 936 h 1503"/>
                <a:gd name="T54" fmla="*/ 1729 w 1899"/>
                <a:gd name="T55" fmla="*/ 1021 h 1503"/>
                <a:gd name="T56" fmla="*/ 1616 w 1899"/>
                <a:gd name="T57" fmla="*/ 1049 h 1503"/>
                <a:gd name="T58" fmla="*/ 1446 w 1899"/>
                <a:gd name="T59" fmla="*/ 936 h 1503"/>
                <a:gd name="T60" fmla="*/ 1361 w 1899"/>
                <a:gd name="T61" fmla="*/ 964 h 1503"/>
                <a:gd name="T62" fmla="*/ 1304 w 1899"/>
                <a:gd name="T63" fmla="*/ 992 h 1503"/>
                <a:gd name="T64" fmla="*/ 1361 w 1899"/>
                <a:gd name="T65" fmla="*/ 1162 h 1503"/>
                <a:gd name="T66" fmla="*/ 1389 w 1899"/>
                <a:gd name="T67" fmla="*/ 1247 h 1503"/>
                <a:gd name="T68" fmla="*/ 1502 w 1899"/>
                <a:gd name="T69" fmla="*/ 1247 h 1503"/>
                <a:gd name="T70" fmla="*/ 1502 w 1899"/>
                <a:gd name="T71" fmla="*/ 1333 h 1503"/>
                <a:gd name="T72" fmla="*/ 1502 w 1899"/>
                <a:gd name="T73" fmla="*/ 1503 h 1503"/>
                <a:gd name="T74" fmla="*/ 1417 w 1899"/>
                <a:gd name="T75" fmla="*/ 1503 h 1503"/>
                <a:gd name="T76" fmla="*/ 1304 w 1899"/>
                <a:gd name="T77" fmla="*/ 1446 h 1503"/>
                <a:gd name="T78" fmla="*/ 1247 w 1899"/>
                <a:gd name="T79" fmla="*/ 1361 h 1503"/>
                <a:gd name="T80" fmla="*/ 1247 w 1899"/>
                <a:gd name="T81" fmla="*/ 1247 h 1503"/>
                <a:gd name="T82" fmla="*/ 1247 w 1899"/>
                <a:gd name="T83" fmla="*/ 1162 h 1503"/>
                <a:gd name="T84" fmla="*/ 1105 w 1899"/>
                <a:gd name="T85" fmla="*/ 1021 h 1503"/>
                <a:gd name="T86" fmla="*/ 992 w 1899"/>
                <a:gd name="T87" fmla="*/ 1134 h 1503"/>
                <a:gd name="T88" fmla="*/ 907 w 1899"/>
                <a:gd name="T89" fmla="*/ 1021 h 1503"/>
                <a:gd name="T90" fmla="*/ 879 w 1899"/>
                <a:gd name="T91" fmla="*/ 936 h 1503"/>
                <a:gd name="T92" fmla="*/ 567 w 1899"/>
                <a:gd name="T93" fmla="*/ 851 h 1503"/>
                <a:gd name="T94" fmla="*/ 510 w 1899"/>
                <a:gd name="T95" fmla="*/ 766 h 1503"/>
                <a:gd name="T96" fmla="*/ 368 w 1899"/>
                <a:gd name="T97" fmla="*/ 709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99" h="1503">
                  <a:moveTo>
                    <a:pt x="312" y="766"/>
                  </a:moveTo>
                  <a:lnTo>
                    <a:pt x="255" y="680"/>
                  </a:lnTo>
                  <a:lnTo>
                    <a:pt x="227" y="652"/>
                  </a:lnTo>
                  <a:lnTo>
                    <a:pt x="255" y="539"/>
                  </a:lnTo>
                  <a:lnTo>
                    <a:pt x="312" y="539"/>
                  </a:lnTo>
                  <a:lnTo>
                    <a:pt x="255" y="454"/>
                  </a:lnTo>
                  <a:lnTo>
                    <a:pt x="255" y="369"/>
                  </a:lnTo>
                  <a:lnTo>
                    <a:pt x="198" y="397"/>
                  </a:lnTo>
                  <a:lnTo>
                    <a:pt x="198" y="312"/>
                  </a:lnTo>
                  <a:lnTo>
                    <a:pt x="113" y="284"/>
                  </a:lnTo>
                  <a:lnTo>
                    <a:pt x="85" y="255"/>
                  </a:lnTo>
                  <a:lnTo>
                    <a:pt x="0" y="227"/>
                  </a:lnTo>
                  <a:lnTo>
                    <a:pt x="0" y="142"/>
                  </a:lnTo>
                  <a:lnTo>
                    <a:pt x="85" y="142"/>
                  </a:lnTo>
                  <a:lnTo>
                    <a:pt x="170" y="113"/>
                  </a:lnTo>
                  <a:lnTo>
                    <a:pt x="198" y="113"/>
                  </a:lnTo>
                  <a:lnTo>
                    <a:pt x="227" y="170"/>
                  </a:lnTo>
                  <a:lnTo>
                    <a:pt x="255" y="142"/>
                  </a:lnTo>
                  <a:lnTo>
                    <a:pt x="255" y="85"/>
                  </a:lnTo>
                  <a:lnTo>
                    <a:pt x="340" y="57"/>
                  </a:lnTo>
                  <a:lnTo>
                    <a:pt x="368" y="113"/>
                  </a:lnTo>
                  <a:lnTo>
                    <a:pt x="453" y="113"/>
                  </a:lnTo>
                  <a:lnTo>
                    <a:pt x="397" y="57"/>
                  </a:lnTo>
                  <a:lnTo>
                    <a:pt x="425" y="28"/>
                  </a:lnTo>
                  <a:lnTo>
                    <a:pt x="510" y="57"/>
                  </a:lnTo>
                  <a:lnTo>
                    <a:pt x="623" y="0"/>
                  </a:lnTo>
                  <a:lnTo>
                    <a:pt x="680" y="0"/>
                  </a:lnTo>
                  <a:lnTo>
                    <a:pt x="709" y="199"/>
                  </a:lnTo>
                  <a:lnTo>
                    <a:pt x="737" y="227"/>
                  </a:lnTo>
                  <a:lnTo>
                    <a:pt x="794" y="113"/>
                  </a:lnTo>
                  <a:lnTo>
                    <a:pt x="850" y="142"/>
                  </a:lnTo>
                  <a:lnTo>
                    <a:pt x="907" y="227"/>
                  </a:lnTo>
                  <a:lnTo>
                    <a:pt x="992" y="284"/>
                  </a:lnTo>
                  <a:lnTo>
                    <a:pt x="1049" y="199"/>
                  </a:lnTo>
                  <a:lnTo>
                    <a:pt x="1049" y="170"/>
                  </a:lnTo>
                  <a:lnTo>
                    <a:pt x="1105" y="170"/>
                  </a:lnTo>
                  <a:lnTo>
                    <a:pt x="1134" y="142"/>
                  </a:lnTo>
                  <a:lnTo>
                    <a:pt x="1219" y="142"/>
                  </a:lnTo>
                  <a:lnTo>
                    <a:pt x="1247" y="113"/>
                  </a:lnTo>
                  <a:lnTo>
                    <a:pt x="1304" y="170"/>
                  </a:lnTo>
                  <a:lnTo>
                    <a:pt x="1417" y="85"/>
                  </a:lnTo>
                  <a:lnTo>
                    <a:pt x="1502" y="113"/>
                  </a:lnTo>
                  <a:lnTo>
                    <a:pt x="1502" y="199"/>
                  </a:lnTo>
                  <a:lnTo>
                    <a:pt x="1559" y="227"/>
                  </a:lnTo>
                  <a:lnTo>
                    <a:pt x="1531" y="284"/>
                  </a:lnTo>
                  <a:lnTo>
                    <a:pt x="1644" y="397"/>
                  </a:lnTo>
                  <a:lnTo>
                    <a:pt x="1559" y="397"/>
                  </a:lnTo>
                  <a:lnTo>
                    <a:pt x="1531" y="510"/>
                  </a:lnTo>
                  <a:lnTo>
                    <a:pt x="1644" y="539"/>
                  </a:lnTo>
                  <a:lnTo>
                    <a:pt x="1672" y="652"/>
                  </a:lnTo>
                  <a:lnTo>
                    <a:pt x="1899" y="794"/>
                  </a:lnTo>
                  <a:lnTo>
                    <a:pt x="1899" y="879"/>
                  </a:lnTo>
                  <a:lnTo>
                    <a:pt x="1843" y="879"/>
                  </a:lnTo>
                  <a:lnTo>
                    <a:pt x="1814" y="936"/>
                  </a:lnTo>
                  <a:lnTo>
                    <a:pt x="1814" y="964"/>
                  </a:lnTo>
                  <a:lnTo>
                    <a:pt x="1729" y="1021"/>
                  </a:lnTo>
                  <a:lnTo>
                    <a:pt x="1672" y="992"/>
                  </a:lnTo>
                  <a:lnTo>
                    <a:pt x="1616" y="1049"/>
                  </a:lnTo>
                  <a:lnTo>
                    <a:pt x="1559" y="1049"/>
                  </a:lnTo>
                  <a:lnTo>
                    <a:pt x="1446" y="936"/>
                  </a:lnTo>
                  <a:lnTo>
                    <a:pt x="1417" y="964"/>
                  </a:lnTo>
                  <a:lnTo>
                    <a:pt x="1361" y="964"/>
                  </a:lnTo>
                  <a:lnTo>
                    <a:pt x="1332" y="1021"/>
                  </a:lnTo>
                  <a:lnTo>
                    <a:pt x="1304" y="992"/>
                  </a:lnTo>
                  <a:lnTo>
                    <a:pt x="1276" y="1021"/>
                  </a:lnTo>
                  <a:lnTo>
                    <a:pt x="1361" y="1162"/>
                  </a:lnTo>
                  <a:lnTo>
                    <a:pt x="1332" y="1219"/>
                  </a:lnTo>
                  <a:lnTo>
                    <a:pt x="1389" y="1247"/>
                  </a:lnTo>
                  <a:lnTo>
                    <a:pt x="1446" y="1219"/>
                  </a:lnTo>
                  <a:lnTo>
                    <a:pt x="1502" y="1247"/>
                  </a:lnTo>
                  <a:lnTo>
                    <a:pt x="1531" y="1276"/>
                  </a:lnTo>
                  <a:lnTo>
                    <a:pt x="1502" y="1333"/>
                  </a:lnTo>
                  <a:lnTo>
                    <a:pt x="1531" y="1418"/>
                  </a:lnTo>
                  <a:lnTo>
                    <a:pt x="1502" y="1503"/>
                  </a:lnTo>
                  <a:lnTo>
                    <a:pt x="1446" y="1474"/>
                  </a:lnTo>
                  <a:lnTo>
                    <a:pt x="1417" y="1503"/>
                  </a:lnTo>
                  <a:lnTo>
                    <a:pt x="1361" y="1418"/>
                  </a:lnTo>
                  <a:lnTo>
                    <a:pt x="1304" y="1446"/>
                  </a:lnTo>
                  <a:lnTo>
                    <a:pt x="1304" y="1361"/>
                  </a:lnTo>
                  <a:lnTo>
                    <a:pt x="1247" y="1361"/>
                  </a:lnTo>
                  <a:lnTo>
                    <a:pt x="1276" y="1276"/>
                  </a:lnTo>
                  <a:lnTo>
                    <a:pt x="1247" y="1247"/>
                  </a:lnTo>
                  <a:lnTo>
                    <a:pt x="1276" y="1191"/>
                  </a:lnTo>
                  <a:lnTo>
                    <a:pt x="1247" y="1162"/>
                  </a:lnTo>
                  <a:lnTo>
                    <a:pt x="1219" y="1077"/>
                  </a:lnTo>
                  <a:lnTo>
                    <a:pt x="1105" y="1021"/>
                  </a:lnTo>
                  <a:lnTo>
                    <a:pt x="1020" y="1049"/>
                  </a:lnTo>
                  <a:lnTo>
                    <a:pt x="992" y="1134"/>
                  </a:lnTo>
                  <a:lnTo>
                    <a:pt x="935" y="1106"/>
                  </a:lnTo>
                  <a:lnTo>
                    <a:pt x="907" y="1021"/>
                  </a:lnTo>
                  <a:lnTo>
                    <a:pt x="964" y="992"/>
                  </a:lnTo>
                  <a:lnTo>
                    <a:pt x="879" y="936"/>
                  </a:lnTo>
                  <a:lnTo>
                    <a:pt x="652" y="907"/>
                  </a:lnTo>
                  <a:lnTo>
                    <a:pt x="567" y="851"/>
                  </a:lnTo>
                  <a:lnTo>
                    <a:pt x="567" y="794"/>
                  </a:lnTo>
                  <a:lnTo>
                    <a:pt x="510" y="766"/>
                  </a:lnTo>
                  <a:lnTo>
                    <a:pt x="453" y="709"/>
                  </a:lnTo>
                  <a:lnTo>
                    <a:pt x="368" y="709"/>
                  </a:lnTo>
                  <a:lnTo>
                    <a:pt x="312" y="76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5" name="Freeform 295"/>
            <p:cNvSpPr>
              <a:spLocks/>
            </p:cNvSpPr>
            <p:nvPr/>
          </p:nvSpPr>
          <p:spPr bwMode="auto">
            <a:xfrm>
              <a:off x="2514" y="6045"/>
              <a:ext cx="850" cy="850"/>
            </a:xfrm>
            <a:custGeom>
              <a:avLst/>
              <a:gdLst>
                <a:gd name="T0" fmla="*/ 453 w 850"/>
                <a:gd name="T1" fmla="*/ 850 h 850"/>
                <a:gd name="T2" fmla="*/ 425 w 850"/>
                <a:gd name="T3" fmla="*/ 765 h 850"/>
                <a:gd name="T4" fmla="*/ 368 w 850"/>
                <a:gd name="T5" fmla="*/ 765 h 850"/>
                <a:gd name="T6" fmla="*/ 198 w 850"/>
                <a:gd name="T7" fmla="*/ 425 h 850"/>
                <a:gd name="T8" fmla="*/ 141 w 850"/>
                <a:gd name="T9" fmla="*/ 397 h 850"/>
                <a:gd name="T10" fmla="*/ 113 w 850"/>
                <a:gd name="T11" fmla="*/ 283 h 850"/>
                <a:gd name="T12" fmla="*/ 56 w 850"/>
                <a:gd name="T13" fmla="*/ 312 h 850"/>
                <a:gd name="T14" fmla="*/ 0 w 850"/>
                <a:gd name="T15" fmla="*/ 170 h 850"/>
                <a:gd name="T16" fmla="*/ 28 w 850"/>
                <a:gd name="T17" fmla="*/ 142 h 850"/>
                <a:gd name="T18" fmla="*/ 56 w 850"/>
                <a:gd name="T19" fmla="*/ 170 h 850"/>
                <a:gd name="T20" fmla="*/ 113 w 850"/>
                <a:gd name="T21" fmla="*/ 142 h 850"/>
                <a:gd name="T22" fmla="*/ 141 w 850"/>
                <a:gd name="T23" fmla="*/ 85 h 850"/>
                <a:gd name="T24" fmla="*/ 312 w 850"/>
                <a:gd name="T25" fmla="*/ 57 h 850"/>
                <a:gd name="T26" fmla="*/ 482 w 850"/>
                <a:gd name="T27" fmla="*/ 57 h 850"/>
                <a:gd name="T28" fmla="*/ 538 w 850"/>
                <a:gd name="T29" fmla="*/ 0 h 850"/>
                <a:gd name="T30" fmla="*/ 623 w 850"/>
                <a:gd name="T31" fmla="*/ 0 h 850"/>
                <a:gd name="T32" fmla="*/ 680 w 850"/>
                <a:gd name="T33" fmla="*/ 57 h 850"/>
                <a:gd name="T34" fmla="*/ 737 w 850"/>
                <a:gd name="T35" fmla="*/ 85 h 850"/>
                <a:gd name="T36" fmla="*/ 737 w 850"/>
                <a:gd name="T37" fmla="*/ 142 h 850"/>
                <a:gd name="T38" fmla="*/ 822 w 850"/>
                <a:gd name="T39" fmla="*/ 198 h 850"/>
                <a:gd name="T40" fmla="*/ 822 w 850"/>
                <a:gd name="T41" fmla="*/ 283 h 850"/>
                <a:gd name="T42" fmla="*/ 850 w 850"/>
                <a:gd name="T43" fmla="*/ 368 h 850"/>
                <a:gd name="T44" fmla="*/ 822 w 850"/>
                <a:gd name="T45" fmla="*/ 453 h 850"/>
                <a:gd name="T46" fmla="*/ 765 w 850"/>
                <a:gd name="T47" fmla="*/ 425 h 850"/>
                <a:gd name="T48" fmla="*/ 765 w 850"/>
                <a:gd name="T49" fmla="*/ 453 h 850"/>
                <a:gd name="T50" fmla="*/ 737 w 850"/>
                <a:gd name="T51" fmla="*/ 567 h 850"/>
                <a:gd name="T52" fmla="*/ 680 w 850"/>
                <a:gd name="T53" fmla="*/ 595 h 850"/>
                <a:gd name="T54" fmla="*/ 680 w 850"/>
                <a:gd name="T55" fmla="*/ 652 h 850"/>
                <a:gd name="T56" fmla="*/ 595 w 850"/>
                <a:gd name="T57" fmla="*/ 737 h 850"/>
                <a:gd name="T58" fmla="*/ 510 w 850"/>
                <a:gd name="T59" fmla="*/ 765 h 850"/>
                <a:gd name="T60" fmla="*/ 453 w 850"/>
                <a:gd name="T61" fmla="*/ 85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0" h="850">
                  <a:moveTo>
                    <a:pt x="453" y="850"/>
                  </a:moveTo>
                  <a:lnTo>
                    <a:pt x="425" y="765"/>
                  </a:lnTo>
                  <a:lnTo>
                    <a:pt x="368" y="765"/>
                  </a:lnTo>
                  <a:lnTo>
                    <a:pt x="198" y="425"/>
                  </a:lnTo>
                  <a:lnTo>
                    <a:pt x="141" y="397"/>
                  </a:lnTo>
                  <a:lnTo>
                    <a:pt x="113" y="283"/>
                  </a:lnTo>
                  <a:lnTo>
                    <a:pt x="56" y="312"/>
                  </a:lnTo>
                  <a:lnTo>
                    <a:pt x="0" y="170"/>
                  </a:lnTo>
                  <a:lnTo>
                    <a:pt x="28" y="142"/>
                  </a:lnTo>
                  <a:lnTo>
                    <a:pt x="56" y="170"/>
                  </a:lnTo>
                  <a:lnTo>
                    <a:pt x="113" y="142"/>
                  </a:lnTo>
                  <a:lnTo>
                    <a:pt x="141" y="85"/>
                  </a:lnTo>
                  <a:lnTo>
                    <a:pt x="312" y="57"/>
                  </a:lnTo>
                  <a:lnTo>
                    <a:pt x="482" y="57"/>
                  </a:lnTo>
                  <a:lnTo>
                    <a:pt x="538" y="0"/>
                  </a:lnTo>
                  <a:lnTo>
                    <a:pt x="623" y="0"/>
                  </a:lnTo>
                  <a:lnTo>
                    <a:pt x="680" y="57"/>
                  </a:lnTo>
                  <a:lnTo>
                    <a:pt x="737" y="85"/>
                  </a:lnTo>
                  <a:lnTo>
                    <a:pt x="737" y="142"/>
                  </a:lnTo>
                  <a:lnTo>
                    <a:pt x="822" y="198"/>
                  </a:lnTo>
                  <a:lnTo>
                    <a:pt x="822" y="283"/>
                  </a:lnTo>
                  <a:lnTo>
                    <a:pt x="850" y="368"/>
                  </a:lnTo>
                  <a:lnTo>
                    <a:pt x="822" y="453"/>
                  </a:lnTo>
                  <a:lnTo>
                    <a:pt x="765" y="425"/>
                  </a:lnTo>
                  <a:lnTo>
                    <a:pt x="765" y="453"/>
                  </a:lnTo>
                  <a:lnTo>
                    <a:pt x="737" y="567"/>
                  </a:lnTo>
                  <a:lnTo>
                    <a:pt x="680" y="595"/>
                  </a:lnTo>
                  <a:lnTo>
                    <a:pt x="680" y="652"/>
                  </a:lnTo>
                  <a:lnTo>
                    <a:pt x="595" y="737"/>
                  </a:lnTo>
                  <a:lnTo>
                    <a:pt x="510" y="765"/>
                  </a:lnTo>
                  <a:lnTo>
                    <a:pt x="453" y="85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6" name="Freeform 296"/>
            <p:cNvSpPr>
              <a:spLocks/>
            </p:cNvSpPr>
            <p:nvPr/>
          </p:nvSpPr>
          <p:spPr bwMode="auto">
            <a:xfrm>
              <a:off x="3960" y="6272"/>
              <a:ext cx="708" cy="1190"/>
            </a:xfrm>
            <a:custGeom>
              <a:avLst/>
              <a:gdLst>
                <a:gd name="T0" fmla="*/ 510 w 708"/>
                <a:gd name="T1" fmla="*/ 1190 h 1190"/>
                <a:gd name="T2" fmla="*/ 595 w 708"/>
                <a:gd name="T3" fmla="*/ 1190 h 1190"/>
                <a:gd name="T4" fmla="*/ 538 w 708"/>
                <a:gd name="T5" fmla="*/ 992 h 1190"/>
                <a:gd name="T6" fmla="*/ 652 w 708"/>
                <a:gd name="T7" fmla="*/ 878 h 1190"/>
                <a:gd name="T8" fmla="*/ 623 w 708"/>
                <a:gd name="T9" fmla="*/ 793 h 1190"/>
                <a:gd name="T10" fmla="*/ 708 w 708"/>
                <a:gd name="T11" fmla="*/ 737 h 1190"/>
                <a:gd name="T12" fmla="*/ 680 w 708"/>
                <a:gd name="T13" fmla="*/ 708 h 1190"/>
                <a:gd name="T14" fmla="*/ 680 w 708"/>
                <a:gd name="T15" fmla="*/ 680 h 1190"/>
                <a:gd name="T16" fmla="*/ 680 w 708"/>
                <a:gd name="T17" fmla="*/ 623 h 1190"/>
                <a:gd name="T18" fmla="*/ 538 w 708"/>
                <a:gd name="T19" fmla="*/ 623 h 1190"/>
                <a:gd name="T20" fmla="*/ 481 w 708"/>
                <a:gd name="T21" fmla="*/ 567 h 1190"/>
                <a:gd name="T22" fmla="*/ 538 w 708"/>
                <a:gd name="T23" fmla="*/ 482 h 1190"/>
                <a:gd name="T24" fmla="*/ 510 w 708"/>
                <a:gd name="T25" fmla="*/ 453 h 1190"/>
                <a:gd name="T26" fmla="*/ 538 w 708"/>
                <a:gd name="T27" fmla="*/ 425 h 1190"/>
                <a:gd name="T28" fmla="*/ 510 w 708"/>
                <a:gd name="T29" fmla="*/ 368 h 1190"/>
                <a:gd name="T30" fmla="*/ 510 w 708"/>
                <a:gd name="T31" fmla="*/ 311 h 1190"/>
                <a:gd name="T32" fmla="*/ 708 w 708"/>
                <a:gd name="T33" fmla="*/ 141 h 1190"/>
                <a:gd name="T34" fmla="*/ 652 w 708"/>
                <a:gd name="T35" fmla="*/ 85 h 1190"/>
                <a:gd name="T36" fmla="*/ 567 w 708"/>
                <a:gd name="T37" fmla="*/ 85 h 1190"/>
                <a:gd name="T38" fmla="*/ 538 w 708"/>
                <a:gd name="T39" fmla="*/ 28 h 1190"/>
                <a:gd name="T40" fmla="*/ 453 w 708"/>
                <a:gd name="T41" fmla="*/ 85 h 1190"/>
                <a:gd name="T42" fmla="*/ 396 w 708"/>
                <a:gd name="T43" fmla="*/ 56 h 1190"/>
                <a:gd name="T44" fmla="*/ 340 w 708"/>
                <a:gd name="T45" fmla="*/ 113 h 1190"/>
                <a:gd name="T46" fmla="*/ 283 w 708"/>
                <a:gd name="T47" fmla="*/ 113 h 1190"/>
                <a:gd name="T48" fmla="*/ 170 w 708"/>
                <a:gd name="T49" fmla="*/ 0 h 1190"/>
                <a:gd name="T50" fmla="*/ 141 w 708"/>
                <a:gd name="T51" fmla="*/ 28 h 1190"/>
                <a:gd name="T52" fmla="*/ 85 w 708"/>
                <a:gd name="T53" fmla="*/ 28 h 1190"/>
                <a:gd name="T54" fmla="*/ 56 w 708"/>
                <a:gd name="T55" fmla="*/ 85 h 1190"/>
                <a:gd name="T56" fmla="*/ 28 w 708"/>
                <a:gd name="T57" fmla="*/ 56 h 1190"/>
                <a:gd name="T58" fmla="*/ 0 w 708"/>
                <a:gd name="T59" fmla="*/ 85 h 1190"/>
                <a:gd name="T60" fmla="*/ 85 w 708"/>
                <a:gd name="T61" fmla="*/ 226 h 1190"/>
                <a:gd name="T62" fmla="*/ 56 w 708"/>
                <a:gd name="T63" fmla="*/ 283 h 1190"/>
                <a:gd name="T64" fmla="*/ 113 w 708"/>
                <a:gd name="T65" fmla="*/ 311 h 1190"/>
                <a:gd name="T66" fmla="*/ 170 w 708"/>
                <a:gd name="T67" fmla="*/ 283 h 1190"/>
                <a:gd name="T68" fmla="*/ 226 w 708"/>
                <a:gd name="T69" fmla="*/ 311 h 1190"/>
                <a:gd name="T70" fmla="*/ 255 w 708"/>
                <a:gd name="T71" fmla="*/ 340 h 1190"/>
                <a:gd name="T72" fmla="*/ 226 w 708"/>
                <a:gd name="T73" fmla="*/ 397 h 1190"/>
                <a:gd name="T74" fmla="*/ 255 w 708"/>
                <a:gd name="T75" fmla="*/ 482 h 1190"/>
                <a:gd name="T76" fmla="*/ 226 w 708"/>
                <a:gd name="T77" fmla="*/ 567 h 1190"/>
                <a:gd name="T78" fmla="*/ 255 w 708"/>
                <a:gd name="T79" fmla="*/ 623 h 1190"/>
                <a:gd name="T80" fmla="*/ 226 w 708"/>
                <a:gd name="T81" fmla="*/ 680 h 1190"/>
                <a:gd name="T82" fmla="*/ 311 w 708"/>
                <a:gd name="T83" fmla="*/ 765 h 1190"/>
                <a:gd name="T84" fmla="*/ 340 w 708"/>
                <a:gd name="T85" fmla="*/ 850 h 1190"/>
                <a:gd name="T86" fmla="*/ 311 w 708"/>
                <a:gd name="T87" fmla="*/ 878 h 1190"/>
                <a:gd name="T88" fmla="*/ 311 w 708"/>
                <a:gd name="T89" fmla="*/ 935 h 1190"/>
                <a:gd name="T90" fmla="*/ 368 w 708"/>
                <a:gd name="T91" fmla="*/ 964 h 1190"/>
                <a:gd name="T92" fmla="*/ 368 w 708"/>
                <a:gd name="T93" fmla="*/ 1049 h 1190"/>
                <a:gd name="T94" fmla="*/ 481 w 708"/>
                <a:gd name="T95" fmla="*/ 1134 h 1190"/>
                <a:gd name="T96" fmla="*/ 510 w 708"/>
                <a:gd name="T97" fmla="*/ 119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8" h="1190">
                  <a:moveTo>
                    <a:pt x="510" y="1190"/>
                  </a:moveTo>
                  <a:lnTo>
                    <a:pt x="595" y="1190"/>
                  </a:lnTo>
                  <a:lnTo>
                    <a:pt x="538" y="992"/>
                  </a:lnTo>
                  <a:lnTo>
                    <a:pt x="652" y="878"/>
                  </a:lnTo>
                  <a:lnTo>
                    <a:pt x="623" y="793"/>
                  </a:lnTo>
                  <a:lnTo>
                    <a:pt x="708" y="737"/>
                  </a:lnTo>
                  <a:lnTo>
                    <a:pt x="680" y="708"/>
                  </a:lnTo>
                  <a:lnTo>
                    <a:pt x="680" y="680"/>
                  </a:lnTo>
                  <a:lnTo>
                    <a:pt x="680" y="623"/>
                  </a:lnTo>
                  <a:lnTo>
                    <a:pt x="538" y="623"/>
                  </a:lnTo>
                  <a:lnTo>
                    <a:pt x="481" y="567"/>
                  </a:lnTo>
                  <a:lnTo>
                    <a:pt x="538" y="482"/>
                  </a:lnTo>
                  <a:lnTo>
                    <a:pt x="510" y="453"/>
                  </a:lnTo>
                  <a:lnTo>
                    <a:pt x="538" y="425"/>
                  </a:lnTo>
                  <a:lnTo>
                    <a:pt x="510" y="368"/>
                  </a:lnTo>
                  <a:lnTo>
                    <a:pt x="510" y="311"/>
                  </a:lnTo>
                  <a:lnTo>
                    <a:pt x="708" y="141"/>
                  </a:lnTo>
                  <a:lnTo>
                    <a:pt x="652" y="85"/>
                  </a:lnTo>
                  <a:lnTo>
                    <a:pt x="567" y="85"/>
                  </a:lnTo>
                  <a:lnTo>
                    <a:pt x="538" y="28"/>
                  </a:lnTo>
                  <a:lnTo>
                    <a:pt x="453" y="85"/>
                  </a:lnTo>
                  <a:lnTo>
                    <a:pt x="396" y="56"/>
                  </a:lnTo>
                  <a:lnTo>
                    <a:pt x="340" y="113"/>
                  </a:lnTo>
                  <a:lnTo>
                    <a:pt x="283" y="113"/>
                  </a:lnTo>
                  <a:lnTo>
                    <a:pt x="170" y="0"/>
                  </a:lnTo>
                  <a:lnTo>
                    <a:pt x="141" y="28"/>
                  </a:lnTo>
                  <a:lnTo>
                    <a:pt x="85" y="28"/>
                  </a:lnTo>
                  <a:lnTo>
                    <a:pt x="56" y="85"/>
                  </a:lnTo>
                  <a:lnTo>
                    <a:pt x="28" y="56"/>
                  </a:lnTo>
                  <a:lnTo>
                    <a:pt x="0" y="85"/>
                  </a:lnTo>
                  <a:lnTo>
                    <a:pt x="85" y="226"/>
                  </a:lnTo>
                  <a:lnTo>
                    <a:pt x="56" y="283"/>
                  </a:lnTo>
                  <a:lnTo>
                    <a:pt x="113" y="311"/>
                  </a:lnTo>
                  <a:lnTo>
                    <a:pt x="170" y="283"/>
                  </a:lnTo>
                  <a:lnTo>
                    <a:pt x="226" y="311"/>
                  </a:lnTo>
                  <a:lnTo>
                    <a:pt x="255" y="340"/>
                  </a:lnTo>
                  <a:lnTo>
                    <a:pt x="226" y="397"/>
                  </a:lnTo>
                  <a:lnTo>
                    <a:pt x="255" y="482"/>
                  </a:lnTo>
                  <a:lnTo>
                    <a:pt x="226" y="567"/>
                  </a:lnTo>
                  <a:lnTo>
                    <a:pt x="255" y="623"/>
                  </a:lnTo>
                  <a:lnTo>
                    <a:pt x="226" y="680"/>
                  </a:lnTo>
                  <a:lnTo>
                    <a:pt x="311" y="765"/>
                  </a:lnTo>
                  <a:lnTo>
                    <a:pt x="340" y="850"/>
                  </a:lnTo>
                  <a:lnTo>
                    <a:pt x="311" y="878"/>
                  </a:lnTo>
                  <a:lnTo>
                    <a:pt x="311" y="935"/>
                  </a:lnTo>
                  <a:lnTo>
                    <a:pt x="368" y="964"/>
                  </a:lnTo>
                  <a:lnTo>
                    <a:pt x="368" y="1049"/>
                  </a:lnTo>
                  <a:lnTo>
                    <a:pt x="481" y="1134"/>
                  </a:lnTo>
                  <a:lnTo>
                    <a:pt x="510" y="119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7" name="Freeform 297"/>
            <p:cNvSpPr>
              <a:spLocks/>
            </p:cNvSpPr>
            <p:nvPr/>
          </p:nvSpPr>
          <p:spPr bwMode="auto">
            <a:xfrm>
              <a:off x="2882" y="6243"/>
              <a:ext cx="1588" cy="1645"/>
            </a:xfrm>
            <a:custGeom>
              <a:avLst/>
              <a:gdLst>
                <a:gd name="T0" fmla="*/ 1559 w 1588"/>
                <a:gd name="T1" fmla="*/ 1163 h 1645"/>
                <a:gd name="T2" fmla="*/ 1446 w 1588"/>
                <a:gd name="T3" fmla="*/ 993 h 1645"/>
                <a:gd name="T4" fmla="*/ 1389 w 1588"/>
                <a:gd name="T5" fmla="*/ 907 h 1645"/>
                <a:gd name="T6" fmla="*/ 1389 w 1588"/>
                <a:gd name="T7" fmla="*/ 794 h 1645"/>
                <a:gd name="T8" fmla="*/ 1333 w 1588"/>
                <a:gd name="T9" fmla="*/ 652 h 1645"/>
                <a:gd name="T10" fmla="*/ 1248 w 1588"/>
                <a:gd name="T11" fmla="*/ 567 h 1645"/>
                <a:gd name="T12" fmla="*/ 1163 w 1588"/>
                <a:gd name="T13" fmla="*/ 511 h 1645"/>
                <a:gd name="T14" fmla="*/ 1106 w 1588"/>
                <a:gd name="T15" fmla="*/ 454 h 1645"/>
                <a:gd name="T16" fmla="*/ 1078 w 1588"/>
                <a:gd name="T17" fmla="*/ 369 h 1645"/>
                <a:gd name="T18" fmla="*/ 1078 w 1588"/>
                <a:gd name="T19" fmla="*/ 284 h 1645"/>
                <a:gd name="T20" fmla="*/ 1021 w 1588"/>
                <a:gd name="T21" fmla="*/ 170 h 1645"/>
                <a:gd name="T22" fmla="*/ 822 w 1588"/>
                <a:gd name="T23" fmla="*/ 142 h 1645"/>
                <a:gd name="T24" fmla="*/ 737 w 1588"/>
                <a:gd name="T25" fmla="*/ 199 h 1645"/>
                <a:gd name="T26" fmla="*/ 766 w 1588"/>
                <a:gd name="T27" fmla="*/ 85 h 1645"/>
                <a:gd name="T28" fmla="*/ 454 w 1588"/>
                <a:gd name="T29" fmla="*/ 0 h 1645"/>
                <a:gd name="T30" fmla="*/ 482 w 1588"/>
                <a:gd name="T31" fmla="*/ 170 h 1645"/>
                <a:gd name="T32" fmla="*/ 397 w 1588"/>
                <a:gd name="T33" fmla="*/ 227 h 1645"/>
                <a:gd name="T34" fmla="*/ 312 w 1588"/>
                <a:gd name="T35" fmla="*/ 397 h 1645"/>
                <a:gd name="T36" fmla="*/ 227 w 1588"/>
                <a:gd name="T37" fmla="*/ 539 h 1645"/>
                <a:gd name="T38" fmla="*/ 85 w 1588"/>
                <a:gd name="T39" fmla="*/ 652 h 1645"/>
                <a:gd name="T40" fmla="*/ 57 w 1588"/>
                <a:gd name="T41" fmla="*/ 794 h 1645"/>
                <a:gd name="T42" fmla="*/ 57 w 1588"/>
                <a:gd name="T43" fmla="*/ 907 h 1645"/>
                <a:gd name="T44" fmla="*/ 170 w 1588"/>
                <a:gd name="T45" fmla="*/ 1021 h 1645"/>
                <a:gd name="T46" fmla="*/ 397 w 1588"/>
                <a:gd name="T47" fmla="*/ 1078 h 1645"/>
                <a:gd name="T48" fmla="*/ 454 w 1588"/>
                <a:gd name="T49" fmla="*/ 1304 h 1645"/>
                <a:gd name="T50" fmla="*/ 596 w 1588"/>
                <a:gd name="T51" fmla="*/ 1446 h 1645"/>
                <a:gd name="T52" fmla="*/ 766 w 1588"/>
                <a:gd name="T53" fmla="*/ 1503 h 1645"/>
                <a:gd name="T54" fmla="*/ 822 w 1588"/>
                <a:gd name="T55" fmla="*/ 1616 h 1645"/>
                <a:gd name="T56" fmla="*/ 964 w 1588"/>
                <a:gd name="T57" fmla="*/ 1559 h 1645"/>
                <a:gd name="T58" fmla="*/ 1049 w 1588"/>
                <a:gd name="T59" fmla="*/ 1531 h 1645"/>
                <a:gd name="T60" fmla="*/ 1276 w 1588"/>
                <a:gd name="T61" fmla="*/ 1503 h 1645"/>
                <a:gd name="T62" fmla="*/ 1389 w 1588"/>
                <a:gd name="T63" fmla="*/ 1418 h 1645"/>
                <a:gd name="T64" fmla="*/ 1588 w 1588"/>
                <a:gd name="T65" fmla="*/ 1219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88" h="1645">
                  <a:moveTo>
                    <a:pt x="1588" y="1219"/>
                  </a:moveTo>
                  <a:lnTo>
                    <a:pt x="1559" y="1163"/>
                  </a:lnTo>
                  <a:lnTo>
                    <a:pt x="1446" y="1078"/>
                  </a:lnTo>
                  <a:lnTo>
                    <a:pt x="1446" y="993"/>
                  </a:lnTo>
                  <a:lnTo>
                    <a:pt x="1389" y="964"/>
                  </a:lnTo>
                  <a:lnTo>
                    <a:pt x="1389" y="907"/>
                  </a:lnTo>
                  <a:lnTo>
                    <a:pt x="1418" y="879"/>
                  </a:lnTo>
                  <a:lnTo>
                    <a:pt x="1389" y="794"/>
                  </a:lnTo>
                  <a:lnTo>
                    <a:pt x="1304" y="709"/>
                  </a:lnTo>
                  <a:lnTo>
                    <a:pt x="1333" y="652"/>
                  </a:lnTo>
                  <a:lnTo>
                    <a:pt x="1304" y="596"/>
                  </a:lnTo>
                  <a:lnTo>
                    <a:pt x="1248" y="567"/>
                  </a:lnTo>
                  <a:lnTo>
                    <a:pt x="1219" y="596"/>
                  </a:lnTo>
                  <a:lnTo>
                    <a:pt x="1163" y="511"/>
                  </a:lnTo>
                  <a:lnTo>
                    <a:pt x="1106" y="539"/>
                  </a:lnTo>
                  <a:lnTo>
                    <a:pt x="1106" y="454"/>
                  </a:lnTo>
                  <a:lnTo>
                    <a:pt x="1049" y="454"/>
                  </a:lnTo>
                  <a:lnTo>
                    <a:pt x="1078" y="369"/>
                  </a:lnTo>
                  <a:lnTo>
                    <a:pt x="1049" y="340"/>
                  </a:lnTo>
                  <a:lnTo>
                    <a:pt x="1078" y="284"/>
                  </a:lnTo>
                  <a:lnTo>
                    <a:pt x="1049" y="255"/>
                  </a:lnTo>
                  <a:lnTo>
                    <a:pt x="1021" y="170"/>
                  </a:lnTo>
                  <a:lnTo>
                    <a:pt x="907" y="114"/>
                  </a:lnTo>
                  <a:lnTo>
                    <a:pt x="822" y="142"/>
                  </a:lnTo>
                  <a:lnTo>
                    <a:pt x="794" y="227"/>
                  </a:lnTo>
                  <a:lnTo>
                    <a:pt x="737" y="199"/>
                  </a:lnTo>
                  <a:lnTo>
                    <a:pt x="709" y="114"/>
                  </a:lnTo>
                  <a:lnTo>
                    <a:pt x="766" y="85"/>
                  </a:lnTo>
                  <a:lnTo>
                    <a:pt x="681" y="29"/>
                  </a:lnTo>
                  <a:lnTo>
                    <a:pt x="454" y="0"/>
                  </a:lnTo>
                  <a:lnTo>
                    <a:pt x="454" y="85"/>
                  </a:lnTo>
                  <a:lnTo>
                    <a:pt x="482" y="170"/>
                  </a:lnTo>
                  <a:lnTo>
                    <a:pt x="454" y="255"/>
                  </a:lnTo>
                  <a:lnTo>
                    <a:pt x="397" y="227"/>
                  </a:lnTo>
                  <a:lnTo>
                    <a:pt x="369" y="369"/>
                  </a:lnTo>
                  <a:lnTo>
                    <a:pt x="312" y="397"/>
                  </a:lnTo>
                  <a:lnTo>
                    <a:pt x="312" y="454"/>
                  </a:lnTo>
                  <a:lnTo>
                    <a:pt x="227" y="539"/>
                  </a:lnTo>
                  <a:lnTo>
                    <a:pt x="142" y="567"/>
                  </a:lnTo>
                  <a:lnTo>
                    <a:pt x="85" y="652"/>
                  </a:lnTo>
                  <a:lnTo>
                    <a:pt x="29" y="737"/>
                  </a:lnTo>
                  <a:lnTo>
                    <a:pt x="57" y="794"/>
                  </a:lnTo>
                  <a:lnTo>
                    <a:pt x="0" y="851"/>
                  </a:lnTo>
                  <a:lnTo>
                    <a:pt x="57" y="907"/>
                  </a:lnTo>
                  <a:lnTo>
                    <a:pt x="114" y="907"/>
                  </a:lnTo>
                  <a:lnTo>
                    <a:pt x="170" y="1021"/>
                  </a:lnTo>
                  <a:lnTo>
                    <a:pt x="227" y="1078"/>
                  </a:lnTo>
                  <a:lnTo>
                    <a:pt x="397" y="1078"/>
                  </a:lnTo>
                  <a:lnTo>
                    <a:pt x="454" y="1191"/>
                  </a:lnTo>
                  <a:lnTo>
                    <a:pt x="454" y="1304"/>
                  </a:lnTo>
                  <a:lnTo>
                    <a:pt x="511" y="1389"/>
                  </a:lnTo>
                  <a:lnTo>
                    <a:pt x="596" y="1446"/>
                  </a:lnTo>
                  <a:lnTo>
                    <a:pt x="652" y="1531"/>
                  </a:lnTo>
                  <a:lnTo>
                    <a:pt x="766" y="1503"/>
                  </a:lnTo>
                  <a:lnTo>
                    <a:pt x="822" y="1559"/>
                  </a:lnTo>
                  <a:lnTo>
                    <a:pt x="822" y="1616"/>
                  </a:lnTo>
                  <a:lnTo>
                    <a:pt x="879" y="1645"/>
                  </a:lnTo>
                  <a:lnTo>
                    <a:pt x="964" y="1559"/>
                  </a:lnTo>
                  <a:lnTo>
                    <a:pt x="1021" y="1559"/>
                  </a:lnTo>
                  <a:lnTo>
                    <a:pt x="1049" y="1531"/>
                  </a:lnTo>
                  <a:lnTo>
                    <a:pt x="1134" y="1588"/>
                  </a:lnTo>
                  <a:lnTo>
                    <a:pt x="1276" y="1503"/>
                  </a:lnTo>
                  <a:lnTo>
                    <a:pt x="1333" y="1418"/>
                  </a:lnTo>
                  <a:lnTo>
                    <a:pt x="1389" y="1418"/>
                  </a:lnTo>
                  <a:lnTo>
                    <a:pt x="1503" y="1248"/>
                  </a:lnTo>
                  <a:lnTo>
                    <a:pt x="1588" y="121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03088E8C-92F2-4975-AB15-3E63CAC02B54}"/>
              </a:ext>
            </a:extLst>
          </p:cNvPr>
          <p:cNvSpPr txBox="1"/>
          <p:nvPr/>
        </p:nvSpPr>
        <p:spPr>
          <a:xfrm>
            <a:off x="164370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秋田県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879D3241-6DEF-4F95-9D1E-94FC5789E476}"/>
              </a:ext>
            </a:extLst>
          </p:cNvPr>
          <p:cNvSpPr txBox="1"/>
          <p:nvPr/>
        </p:nvSpPr>
        <p:spPr>
          <a:xfrm>
            <a:off x="129092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57" name="直線コネクタ 56">
            <a:extLst>
              <a:ext uri="{FF2B5EF4-FFF2-40B4-BE49-F238E27FC236}">
                <a16:creationId xmlns:a16="http://schemas.microsoft.com/office/drawing/2014/main" id="{7AD92396-E1E1-4C5B-9CDC-8033B431603B}"/>
              </a:ext>
            </a:extLst>
          </p:cNvPr>
          <p:cNvCxnSpPr/>
          <p:nvPr/>
        </p:nvCxnSpPr>
        <p:spPr>
          <a:xfrm>
            <a:off x="155981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401288BC-5831-4DB7-9FB3-2A65890F1D02}"/>
              </a:ext>
            </a:extLst>
          </p:cNvPr>
          <p:cNvGrpSpPr/>
          <p:nvPr/>
        </p:nvGrpSpPr>
        <p:grpSpPr>
          <a:xfrm>
            <a:off x="5035563" y="1318157"/>
            <a:ext cx="720000" cy="430244"/>
            <a:chOff x="6555416" y="4900731"/>
            <a:chExt cx="720000" cy="378515"/>
          </a:xfrm>
        </p:grpSpPr>
        <p:sp>
          <p:nvSpPr>
            <p:cNvPr id="59" name="四角形: 上の 2 つの角を丸める 58">
              <a:extLst>
                <a:ext uri="{FF2B5EF4-FFF2-40B4-BE49-F238E27FC236}">
                  <a16:creationId xmlns:a16="http://schemas.microsoft.com/office/drawing/2014/main" id="{EFDCF01A-19C6-4922-AE3F-391EB11590F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小坂町</a:t>
              </a:r>
            </a:p>
          </p:txBody>
        </p:sp>
        <p:sp>
          <p:nvSpPr>
            <p:cNvPr id="60" name="四角形: 上の 2 つの角を丸める 59">
              <a:extLst>
                <a:ext uri="{FF2B5EF4-FFF2-40B4-BE49-F238E27FC236}">
                  <a16:creationId xmlns:a16="http://schemas.microsoft.com/office/drawing/2014/main" id="{67B14745-7662-4729-AD32-E07B47FF9B4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B52786C5-DB56-46E0-AC10-FB71DE9BC31A}"/>
              </a:ext>
            </a:extLst>
          </p:cNvPr>
          <p:cNvGrpSpPr/>
          <p:nvPr/>
        </p:nvGrpSpPr>
        <p:grpSpPr>
          <a:xfrm>
            <a:off x="4174503" y="1950617"/>
            <a:ext cx="720000" cy="430244"/>
            <a:chOff x="6555416" y="4900731"/>
            <a:chExt cx="720000" cy="378515"/>
          </a:xfrm>
        </p:grpSpPr>
        <p:sp>
          <p:nvSpPr>
            <p:cNvPr id="62" name="四角形: 上の 2 つの角を丸める 61">
              <a:extLst>
                <a:ext uri="{FF2B5EF4-FFF2-40B4-BE49-F238E27FC236}">
                  <a16:creationId xmlns:a16="http://schemas.microsoft.com/office/drawing/2014/main" id="{00A80EBB-AC86-4C7B-8DAF-2973CE27A4F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大館市</a:t>
              </a:r>
            </a:p>
          </p:txBody>
        </p:sp>
        <p:sp>
          <p:nvSpPr>
            <p:cNvPr id="63" name="四角形: 上の 2 つの角を丸める 62">
              <a:extLst>
                <a:ext uri="{FF2B5EF4-FFF2-40B4-BE49-F238E27FC236}">
                  <a16:creationId xmlns:a16="http://schemas.microsoft.com/office/drawing/2014/main" id="{798F7C9F-FB5C-43E4-8360-9494BE2BE7A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30BEFA57-C177-4772-864E-6340B12ADF43}"/>
              </a:ext>
            </a:extLst>
          </p:cNvPr>
          <p:cNvGrpSpPr/>
          <p:nvPr/>
        </p:nvGrpSpPr>
        <p:grpSpPr>
          <a:xfrm>
            <a:off x="5347983" y="2438297"/>
            <a:ext cx="720000" cy="430244"/>
            <a:chOff x="6555416" y="4900731"/>
            <a:chExt cx="720000" cy="378515"/>
          </a:xfrm>
        </p:grpSpPr>
        <p:sp>
          <p:nvSpPr>
            <p:cNvPr id="65" name="四角形: 上の 2 つの角を丸める 64">
              <a:extLst>
                <a:ext uri="{FF2B5EF4-FFF2-40B4-BE49-F238E27FC236}">
                  <a16:creationId xmlns:a16="http://schemas.microsoft.com/office/drawing/2014/main" id="{70A66BD3-3801-4052-86AE-CF4B94FFCBD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鹿角市</a:t>
              </a:r>
            </a:p>
          </p:txBody>
        </p:sp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D337FA75-AEBA-43F0-9384-AEEC8A84FE6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343BB625-2AC6-4F41-8993-F3EAF59730A6}"/>
              </a:ext>
            </a:extLst>
          </p:cNvPr>
          <p:cNvGrpSpPr/>
          <p:nvPr/>
        </p:nvGrpSpPr>
        <p:grpSpPr>
          <a:xfrm>
            <a:off x="2977715" y="1493417"/>
            <a:ext cx="720000" cy="430244"/>
            <a:chOff x="6555416" y="4900731"/>
            <a:chExt cx="720000" cy="378515"/>
          </a:xfrm>
        </p:grpSpPr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C1BDB2D6-DB60-4C86-A5BB-AF5683E4EDC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藤里町</a:t>
              </a:r>
            </a:p>
          </p:txBody>
        </p:sp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08C5713A-BAF1-4913-82B8-F78A66493D2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079852B1-7DAC-4A36-A610-00E82BB9A3D6}"/>
              </a:ext>
            </a:extLst>
          </p:cNvPr>
          <p:cNvGrpSpPr/>
          <p:nvPr/>
        </p:nvGrpSpPr>
        <p:grpSpPr>
          <a:xfrm>
            <a:off x="2200923" y="1493417"/>
            <a:ext cx="720000" cy="430244"/>
            <a:chOff x="6555416" y="4900731"/>
            <a:chExt cx="720000" cy="378515"/>
          </a:xfrm>
        </p:grpSpPr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5B51C142-69D9-4862-B5BC-C12141EC1A3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八峰町</a:t>
              </a:r>
            </a:p>
          </p:txBody>
        </p:sp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83F3D478-B14E-424E-B5F4-9667C154CD7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6C4B88EC-7A1B-4C92-A763-2FD88A9971D6}"/>
              </a:ext>
            </a:extLst>
          </p:cNvPr>
          <p:cNvGrpSpPr/>
          <p:nvPr/>
        </p:nvGrpSpPr>
        <p:grpSpPr>
          <a:xfrm>
            <a:off x="2482415" y="2384957"/>
            <a:ext cx="720000" cy="430244"/>
            <a:chOff x="6555416" y="4900731"/>
            <a:chExt cx="720000" cy="378515"/>
          </a:xfrm>
        </p:grpSpPr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5EFE34A5-8BE9-4273-8FD7-7B936B55EDC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能代市</a:t>
              </a:r>
            </a:p>
          </p:txBody>
        </p:sp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893E5789-8CB3-47E4-83BC-456EDB92DE1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9D9D0172-4880-456D-B422-6A8EAEF2D690}"/>
              </a:ext>
            </a:extLst>
          </p:cNvPr>
          <p:cNvGrpSpPr/>
          <p:nvPr/>
        </p:nvGrpSpPr>
        <p:grpSpPr>
          <a:xfrm>
            <a:off x="3853989" y="3029486"/>
            <a:ext cx="720000" cy="430244"/>
            <a:chOff x="6555416" y="4900731"/>
            <a:chExt cx="720000" cy="378515"/>
          </a:xfrm>
        </p:grpSpPr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F3298968-D19B-423D-8486-769B53A9CAB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北秋田市</a:t>
              </a:r>
            </a:p>
          </p:txBody>
        </p:sp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83F789B1-1CCA-4A2C-AE81-F7BFDE3117B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E80463FD-74B9-4F69-A5AD-3B037867CDE8}"/>
              </a:ext>
            </a:extLst>
          </p:cNvPr>
          <p:cNvGrpSpPr/>
          <p:nvPr/>
        </p:nvGrpSpPr>
        <p:grpSpPr>
          <a:xfrm>
            <a:off x="4669803" y="4808117"/>
            <a:ext cx="720000" cy="430244"/>
            <a:chOff x="6555416" y="4900731"/>
            <a:chExt cx="720000" cy="378515"/>
          </a:xfrm>
        </p:grpSpPr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C98DF855-6A1D-4745-A258-C1481911C5F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仙北市</a:t>
              </a:r>
            </a:p>
          </p:txBody>
        </p:sp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D2183995-CC78-4E17-B619-C85BCF1A968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BCF46C10-50FF-4622-A8DE-FDCA47305B36}"/>
              </a:ext>
            </a:extLst>
          </p:cNvPr>
          <p:cNvGrpSpPr/>
          <p:nvPr/>
        </p:nvGrpSpPr>
        <p:grpSpPr>
          <a:xfrm>
            <a:off x="2755659" y="4966613"/>
            <a:ext cx="720000" cy="430244"/>
            <a:chOff x="6555416" y="4900731"/>
            <a:chExt cx="720000" cy="378515"/>
          </a:xfrm>
        </p:grpSpPr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EABD83FA-3120-4B5A-9CC4-3113CE21EFF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秋田市</a:t>
              </a:r>
            </a:p>
          </p:txBody>
        </p:sp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3DBE1015-C8DF-4091-881E-2DEFB6416A8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DE8F7F35-0529-4D0B-A604-75EBF7BBE22A}"/>
              </a:ext>
            </a:extLst>
          </p:cNvPr>
          <p:cNvGrpSpPr/>
          <p:nvPr/>
        </p:nvGrpSpPr>
        <p:grpSpPr>
          <a:xfrm>
            <a:off x="3487179" y="5978549"/>
            <a:ext cx="720000" cy="430244"/>
            <a:chOff x="6555416" y="4900731"/>
            <a:chExt cx="720000" cy="378515"/>
          </a:xfrm>
        </p:grpSpPr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C9670DBE-529B-405E-A4E0-3E281D5CF29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大仙市</a:t>
              </a:r>
            </a:p>
          </p:txBody>
        </p:sp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305C7749-D58B-403B-A97C-4ED1D31FF55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28951AA2-8CBA-4C8D-9251-6FC96EA3DE75}"/>
              </a:ext>
            </a:extLst>
          </p:cNvPr>
          <p:cNvGrpSpPr/>
          <p:nvPr/>
        </p:nvGrpSpPr>
        <p:grpSpPr>
          <a:xfrm>
            <a:off x="4438155" y="6563765"/>
            <a:ext cx="720000" cy="430244"/>
            <a:chOff x="6555416" y="4900731"/>
            <a:chExt cx="720000" cy="378515"/>
          </a:xfrm>
        </p:grpSpPr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47BC7EA2-51D5-4717-8B36-EF7FFF2CD75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美郷町</a:t>
              </a:r>
            </a:p>
          </p:txBody>
        </p:sp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BB7B83A0-5787-4AFB-84B8-0A4070462C6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B1A379A5-AC96-4D10-9EBC-2E6A28487BE1}"/>
              </a:ext>
            </a:extLst>
          </p:cNvPr>
          <p:cNvGrpSpPr/>
          <p:nvPr/>
        </p:nvGrpSpPr>
        <p:grpSpPr>
          <a:xfrm>
            <a:off x="2463051" y="7209941"/>
            <a:ext cx="720000" cy="430244"/>
            <a:chOff x="6555416" y="4900731"/>
            <a:chExt cx="720000" cy="378515"/>
          </a:xfrm>
        </p:grpSpPr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440B06E0-54BC-4252-8316-FF449BB71AB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由利本荘市</a:t>
              </a:r>
            </a:p>
          </p:txBody>
        </p:sp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BF1FBF7A-F089-4C95-B7DB-47C4A86DBCD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7C199B94-0F0A-4CCE-AAAC-0FDD193B47FA}"/>
              </a:ext>
            </a:extLst>
          </p:cNvPr>
          <p:cNvGrpSpPr/>
          <p:nvPr/>
        </p:nvGrpSpPr>
        <p:grpSpPr>
          <a:xfrm>
            <a:off x="1560843" y="7831733"/>
            <a:ext cx="720000" cy="430244"/>
            <a:chOff x="6555416" y="4900731"/>
            <a:chExt cx="720000" cy="378515"/>
          </a:xfrm>
        </p:grpSpPr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9FC37DA2-22F4-4C66-8CE4-2AECB880031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にかほ市</a:t>
              </a:r>
            </a:p>
          </p:txBody>
        </p:sp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B3941536-DBB8-4813-9DE1-C916913F77A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F32E3A5F-619B-4A77-8B18-EAC8DE1BF385}"/>
              </a:ext>
            </a:extLst>
          </p:cNvPr>
          <p:cNvGrpSpPr/>
          <p:nvPr/>
        </p:nvGrpSpPr>
        <p:grpSpPr>
          <a:xfrm>
            <a:off x="4218699" y="7319669"/>
            <a:ext cx="720000" cy="430244"/>
            <a:chOff x="6555416" y="4900731"/>
            <a:chExt cx="720000" cy="378515"/>
          </a:xfrm>
        </p:grpSpPr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F6D80426-71D0-4922-B60A-330FD03E3FA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横手市</a:t>
              </a:r>
            </a:p>
          </p:txBody>
        </p:sp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A3739029-8F21-4BCD-9E37-B5463B39B95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A63C0469-4EA9-4DF9-B9F5-2001BEA14286}"/>
              </a:ext>
            </a:extLst>
          </p:cNvPr>
          <p:cNvGrpSpPr/>
          <p:nvPr/>
        </p:nvGrpSpPr>
        <p:grpSpPr>
          <a:xfrm>
            <a:off x="3292107" y="7856117"/>
            <a:ext cx="720000" cy="430244"/>
            <a:chOff x="6555416" y="4900731"/>
            <a:chExt cx="720000" cy="378515"/>
          </a:xfrm>
        </p:grpSpPr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7D7C4384-8279-4191-A2EC-5E413B5623E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羽後町</a:t>
              </a:r>
            </a:p>
          </p:txBody>
        </p:sp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ACE80357-93A0-44A9-ABA8-B8FA5331569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1393F0B8-4276-48D2-8AAB-980E33911E02}"/>
              </a:ext>
            </a:extLst>
          </p:cNvPr>
          <p:cNvGrpSpPr/>
          <p:nvPr/>
        </p:nvGrpSpPr>
        <p:grpSpPr>
          <a:xfrm>
            <a:off x="5133099" y="8355989"/>
            <a:ext cx="720000" cy="430244"/>
            <a:chOff x="6555416" y="4900731"/>
            <a:chExt cx="720000" cy="378515"/>
          </a:xfrm>
        </p:grpSpPr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5D7D8C6B-820E-471B-8542-4A033E9C0DF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東成瀬村</a:t>
              </a:r>
            </a:p>
          </p:txBody>
        </p:sp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7EC246CA-550D-4151-8CAE-55E0D841E6C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AA2F3734-6564-4F5C-ABEF-1C31CAE93720}"/>
              </a:ext>
            </a:extLst>
          </p:cNvPr>
          <p:cNvGrpSpPr/>
          <p:nvPr/>
        </p:nvGrpSpPr>
        <p:grpSpPr>
          <a:xfrm>
            <a:off x="4096779" y="8782709"/>
            <a:ext cx="720000" cy="430244"/>
            <a:chOff x="6555416" y="4900731"/>
            <a:chExt cx="720000" cy="378515"/>
          </a:xfrm>
        </p:grpSpPr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FC9C3828-131B-436F-BB13-4E10CF925C7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湯沢市</a:t>
              </a:r>
            </a:p>
          </p:txBody>
        </p:sp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6C5A52B2-404F-4FCE-9551-999933E85D7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B49AB28B-420A-477C-9F82-350848274CFD}"/>
              </a:ext>
            </a:extLst>
          </p:cNvPr>
          <p:cNvGrpSpPr/>
          <p:nvPr/>
        </p:nvGrpSpPr>
        <p:grpSpPr>
          <a:xfrm>
            <a:off x="2444315" y="3169817"/>
            <a:ext cx="720000" cy="430244"/>
            <a:chOff x="6555416" y="4900731"/>
            <a:chExt cx="720000" cy="378515"/>
          </a:xfrm>
        </p:grpSpPr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7D5DD909-6220-41AD-9B01-2D4F0B19089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三種町</a:t>
              </a:r>
            </a:p>
          </p:txBody>
        </p:sp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BB24C97F-0269-4EFE-B7C7-C8931FFA598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4358D124-E15C-4BBD-9412-951888D9F512}"/>
              </a:ext>
            </a:extLst>
          </p:cNvPr>
          <p:cNvGrpSpPr/>
          <p:nvPr/>
        </p:nvGrpSpPr>
        <p:grpSpPr>
          <a:xfrm>
            <a:off x="1667523" y="3169817"/>
            <a:ext cx="720000" cy="430244"/>
            <a:chOff x="6555416" y="4900731"/>
            <a:chExt cx="720000" cy="378515"/>
          </a:xfrm>
        </p:grpSpPr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7F0AEFE5-ECE4-4592-AC83-5CFBE5C2D12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大潟村</a:t>
              </a:r>
            </a:p>
          </p:txBody>
        </p:sp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C111C3D8-EE6A-420D-8332-788F17C111E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BD017457-D1DE-4602-9366-AD54E210FA9B}"/>
              </a:ext>
            </a:extLst>
          </p:cNvPr>
          <p:cNvGrpSpPr/>
          <p:nvPr/>
        </p:nvGrpSpPr>
        <p:grpSpPr>
          <a:xfrm>
            <a:off x="1968065" y="3646067"/>
            <a:ext cx="720000" cy="430244"/>
            <a:chOff x="6555416" y="4900731"/>
            <a:chExt cx="720000" cy="378515"/>
          </a:xfrm>
        </p:grpSpPr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17E3E989-0208-4287-924D-CDB229FDAD5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八郎潟町</a:t>
              </a:r>
            </a:p>
          </p:txBody>
        </p:sp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C0E5B342-3116-4B44-A6E4-13A88985BA6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873D4213-2C1E-4004-97A5-83199D7792D9}"/>
              </a:ext>
            </a:extLst>
          </p:cNvPr>
          <p:cNvGrpSpPr/>
          <p:nvPr/>
        </p:nvGrpSpPr>
        <p:grpSpPr>
          <a:xfrm>
            <a:off x="954919" y="3646067"/>
            <a:ext cx="720000" cy="430244"/>
            <a:chOff x="6555416" y="4900731"/>
            <a:chExt cx="720000" cy="378515"/>
          </a:xfrm>
        </p:grpSpPr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F879EE68-EFEE-43F4-92BA-C3730E7FCF9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男鹿市</a:t>
              </a:r>
            </a:p>
          </p:txBody>
        </p:sp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BFC927A2-3A47-4F55-9887-0235AB965C7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9CF25BC1-ABA7-4E83-A85F-324655C26933}"/>
              </a:ext>
            </a:extLst>
          </p:cNvPr>
          <p:cNvGrpSpPr/>
          <p:nvPr/>
        </p:nvGrpSpPr>
        <p:grpSpPr>
          <a:xfrm>
            <a:off x="3530165" y="3646067"/>
            <a:ext cx="720000" cy="430244"/>
            <a:chOff x="6555416" y="4900731"/>
            <a:chExt cx="720000" cy="378515"/>
          </a:xfrm>
        </p:grpSpPr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9EB78475-6638-4C63-AC11-43DC9FA70B2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上小阿仁村</a:t>
              </a:r>
            </a:p>
          </p:txBody>
        </p:sp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4CE975DA-201D-403A-ADEB-F608F79FD29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0C059DE0-DBC0-465F-9BD3-89547D740462}"/>
              </a:ext>
            </a:extLst>
          </p:cNvPr>
          <p:cNvGrpSpPr/>
          <p:nvPr/>
        </p:nvGrpSpPr>
        <p:grpSpPr>
          <a:xfrm>
            <a:off x="2753373" y="3646067"/>
            <a:ext cx="720000" cy="430244"/>
            <a:chOff x="6555416" y="4900731"/>
            <a:chExt cx="720000" cy="378515"/>
          </a:xfrm>
        </p:grpSpPr>
        <p:sp>
          <p:nvSpPr>
            <p:cNvPr id="128" name="四角形: 上の 2 つの角を丸める 127">
              <a:extLst>
                <a:ext uri="{FF2B5EF4-FFF2-40B4-BE49-F238E27FC236}">
                  <a16:creationId xmlns:a16="http://schemas.microsoft.com/office/drawing/2014/main" id="{8A4DA650-DF08-45D1-A506-53CF3FF30CA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五城目町</a:t>
              </a:r>
            </a:p>
          </p:txBody>
        </p:sp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6BDB3E32-DD48-4426-B243-5028B51EB25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6C9BB64E-747F-4570-9CB5-26EBCE171136}"/>
              </a:ext>
            </a:extLst>
          </p:cNvPr>
          <p:cNvGrpSpPr/>
          <p:nvPr/>
        </p:nvGrpSpPr>
        <p:grpSpPr>
          <a:xfrm>
            <a:off x="1787090" y="4131842"/>
            <a:ext cx="720000" cy="430244"/>
            <a:chOff x="6555416" y="4900731"/>
            <a:chExt cx="720000" cy="378515"/>
          </a:xfrm>
        </p:grpSpPr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DB505477-6015-4E9E-B5CC-FD5DA0AEA69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潟上市</a:t>
              </a:r>
            </a:p>
          </p:txBody>
        </p:sp>
        <p:sp>
          <p:nvSpPr>
            <p:cNvPr id="161" name="四角形: 上の 2 つの角を丸める 160">
              <a:extLst>
                <a:ext uri="{FF2B5EF4-FFF2-40B4-BE49-F238E27FC236}">
                  <a16:creationId xmlns:a16="http://schemas.microsoft.com/office/drawing/2014/main" id="{E75DB292-661C-40D1-B263-079D9F287F8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C863A5B2-DAE4-401B-8CCC-1CE3A96C7247}"/>
              </a:ext>
            </a:extLst>
          </p:cNvPr>
          <p:cNvGrpSpPr/>
          <p:nvPr/>
        </p:nvGrpSpPr>
        <p:grpSpPr>
          <a:xfrm>
            <a:off x="2572398" y="4131842"/>
            <a:ext cx="720000" cy="430244"/>
            <a:chOff x="6555416" y="4900731"/>
            <a:chExt cx="720000" cy="378515"/>
          </a:xfrm>
        </p:grpSpPr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05AAAA67-2869-43BF-9781-21AD4731B8A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井川町</a:t>
              </a:r>
            </a:p>
          </p:txBody>
        </p:sp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F969998A-AE14-41EC-8D29-18ABE1A332D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9806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58" name="Group 298"/>
          <p:cNvGrpSpPr>
            <a:grpSpLocks/>
          </p:cNvGrpSpPr>
          <p:nvPr/>
        </p:nvGrpSpPr>
        <p:grpSpPr bwMode="auto">
          <a:xfrm>
            <a:off x="971212" y="993205"/>
            <a:ext cx="5400902" cy="8808357"/>
            <a:chOff x="586" y="120"/>
            <a:chExt cx="4763" cy="7768"/>
          </a:xfrm>
        </p:grpSpPr>
        <p:sp>
          <p:nvSpPr>
            <p:cNvPr id="15619" name="Freeform 259"/>
            <p:cNvSpPr>
              <a:spLocks/>
            </p:cNvSpPr>
            <p:nvPr/>
          </p:nvSpPr>
          <p:spPr bwMode="auto">
            <a:xfrm>
              <a:off x="1607" y="4429"/>
              <a:ext cx="1390" cy="2777"/>
            </a:xfrm>
            <a:custGeom>
              <a:avLst/>
              <a:gdLst>
                <a:gd name="T0" fmla="*/ 1134 w 1389"/>
                <a:gd name="T1" fmla="*/ 2721 h 2778"/>
                <a:gd name="T2" fmla="*/ 992 w 1389"/>
                <a:gd name="T3" fmla="*/ 2693 h 2778"/>
                <a:gd name="T4" fmla="*/ 822 w 1389"/>
                <a:gd name="T5" fmla="*/ 2608 h 2778"/>
                <a:gd name="T6" fmla="*/ 652 w 1389"/>
                <a:gd name="T7" fmla="*/ 2608 h 2778"/>
                <a:gd name="T8" fmla="*/ 510 w 1389"/>
                <a:gd name="T9" fmla="*/ 2523 h 2778"/>
                <a:gd name="T10" fmla="*/ 396 w 1389"/>
                <a:gd name="T11" fmla="*/ 2438 h 2778"/>
                <a:gd name="T12" fmla="*/ 311 w 1389"/>
                <a:gd name="T13" fmla="*/ 2325 h 2778"/>
                <a:gd name="T14" fmla="*/ 311 w 1389"/>
                <a:gd name="T15" fmla="*/ 2154 h 2778"/>
                <a:gd name="T16" fmla="*/ 255 w 1389"/>
                <a:gd name="T17" fmla="*/ 2013 h 2778"/>
                <a:gd name="T18" fmla="*/ 311 w 1389"/>
                <a:gd name="T19" fmla="*/ 1899 h 2778"/>
                <a:gd name="T20" fmla="*/ 198 w 1389"/>
                <a:gd name="T21" fmla="*/ 1673 h 2778"/>
                <a:gd name="T22" fmla="*/ 170 w 1389"/>
                <a:gd name="T23" fmla="*/ 1559 h 2778"/>
                <a:gd name="T24" fmla="*/ 56 w 1389"/>
                <a:gd name="T25" fmla="*/ 1474 h 2778"/>
                <a:gd name="T26" fmla="*/ 0 w 1389"/>
                <a:gd name="T27" fmla="*/ 1361 h 2778"/>
                <a:gd name="T28" fmla="*/ 198 w 1389"/>
                <a:gd name="T29" fmla="*/ 652 h 2778"/>
                <a:gd name="T30" fmla="*/ 283 w 1389"/>
                <a:gd name="T31" fmla="*/ 0 h 2778"/>
                <a:gd name="T32" fmla="*/ 340 w 1389"/>
                <a:gd name="T33" fmla="*/ 57 h 2778"/>
                <a:gd name="T34" fmla="*/ 425 w 1389"/>
                <a:gd name="T35" fmla="*/ 57 h 2778"/>
                <a:gd name="T36" fmla="*/ 623 w 1389"/>
                <a:gd name="T37" fmla="*/ 142 h 2778"/>
                <a:gd name="T38" fmla="*/ 652 w 1389"/>
                <a:gd name="T39" fmla="*/ 255 h 2778"/>
                <a:gd name="T40" fmla="*/ 765 w 1389"/>
                <a:gd name="T41" fmla="*/ 255 h 2778"/>
                <a:gd name="T42" fmla="*/ 737 w 1389"/>
                <a:gd name="T43" fmla="*/ 397 h 2778"/>
                <a:gd name="T44" fmla="*/ 935 w 1389"/>
                <a:gd name="T45" fmla="*/ 510 h 2778"/>
                <a:gd name="T46" fmla="*/ 907 w 1389"/>
                <a:gd name="T47" fmla="*/ 624 h 2778"/>
                <a:gd name="T48" fmla="*/ 963 w 1389"/>
                <a:gd name="T49" fmla="*/ 624 h 2778"/>
                <a:gd name="T50" fmla="*/ 1020 w 1389"/>
                <a:gd name="T51" fmla="*/ 680 h 2778"/>
                <a:gd name="T52" fmla="*/ 1077 w 1389"/>
                <a:gd name="T53" fmla="*/ 709 h 2778"/>
                <a:gd name="T54" fmla="*/ 1219 w 1389"/>
                <a:gd name="T55" fmla="*/ 879 h 2778"/>
                <a:gd name="T56" fmla="*/ 1219 w 1389"/>
                <a:gd name="T57" fmla="*/ 992 h 2778"/>
                <a:gd name="T58" fmla="*/ 1162 w 1389"/>
                <a:gd name="T59" fmla="*/ 1049 h 2778"/>
                <a:gd name="T60" fmla="*/ 1077 w 1389"/>
                <a:gd name="T61" fmla="*/ 1134 h 2778"/>
                <a:gd name="T62" fmla="*/ 1190 w 1389"/>
                <a:gd name="T63" fmla="*/ 1191 h 2778"/>
                <a:gd name="T64" fmla="*/ 1275 w 1389"/>
                <a:gd name="T65" fmla="*/ 1304 h 2778"/>
                <a:gd name="T66" fmla="*/ 1332 w 1389"/>
                <a:gd name="T67" fmla="*/ 1361 h 2778"/>
                <a:gd name="T68" fmla="*/ 1332 w 1389"/>
                <a:gd name="T69" fmla="*/ 1446 h 2778"/>
                <a:gd name="T70" fmla="*/ 1332 w 1389"/>
                <a:gd name="T71" fmla="*/ 1587 h 2778"/>
                <a:gd name="T72" fmla="*/ 1219 w 1389"/>
                <a:gd name="T73" fmla="*/ 1673 h 2778"/>
                <a:gd name="T74" fmla="*/ 1020 w 1389"/>
                <a:gd name="T75" fmla="*/ 1758 h 2778"/>
                <a:gd name="T76" fmla="*/ 935 w 1389"/>
                <a:gd name="T77" fmla="*/ 1758 h 2778"/>
                <a:gd name="T78" fmla="*/ 963 w 1389"/>
                <a:gd name="T79" fmla="*/ 1928 h 2778"/>
                <a:gd name="T80" fmla="*/ 1048 w 1389"/>
                <a:gd name="T81" fmla="*/ 2013 h 2778"/>
                <a:gd name="T82" fmla="*/ 1275 w 1389"/>
                <a:gd name="T83" fmla="*/ 2381 h 2778"/>
                <a:gd name="T84" fmla="*/ 1360 w 1389"/>
                <a:gd name="T85" fmla="*/ 2466 h 2778"/>
                <a:gd name="T86" fmla="*/ 1332 w 1389"/>
                <a:gd name="T87" fmla="*/ 2608 h 2778"/>
                <a:gd name="T88" fmla="*/ 1219 w 1389"/>
                <a:gd name="T89" fmla="*/ 2778 h 2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89" h="2778">
                  <a:moveTo>
                    <a:pt x="1219" y="2778"/>
                  </a:moveTo>
                  <a:lnTo>
                    <a:pt x="1134" y="2721"/>
                  </a:lnTo>
                  <a:lnTo>
                    <a:pt x="1048" y="2665"/>
                  </a:lnTo>
                  <a:lnTo>
                    <a:pt x="992" y="2693"/>
                  </a:lnTo>
                  <a:lnTo>
                    <a:pt x="822" y="2665"/>
                  </a:lnTo>
                  <a:lnTo>
                    <a:pt x="822" y="2608"/>
                  </a:lnTo>
                  <a:lnTo>
                    <a:pt x="793" y="2551"/>
                  </a:lnTo>
                  <a:lnTo>
                    <a:pt x="652" y="2608"/>
                  </a:lnTo>
                  <a:lnTo>
                    <a:pt x="623" y="2551"/>
                  </a:lnTo>
                  <a:lnTo>
                    <a:pt x="510" y="2523"/>
                  </a:lnTo>
                  <a:lnTo>
                    <a:pt x="510" y="2438"/>
                  </a:lnTo>
                  <a:lnTo>
                    <a:pt x="396" y="2438"/>
                  </a:lnTo>
                  <a:lnTo>
                    <a:pt x="311" y="2381"/>
                  </a:lnTo>
                  <a:lnTo>
                    <a:pt x="311" y="2325"/>
                  </a:lnTo>
                  <a:lnTo>
                    <a:pt x="283" y="2211"/>
                  </a:lnTo>
                  <a:lnTo>
                    <a:pt x="311" y="2154"/>
                  </a:lnTo>
                  <a:lnTo>
                    <a:pt x="311" y="2098"/>
                  </a:lnTo>
                  <a:lnTo>
                    <a:pt x="255" y="2013"/>
                  </a:lnTo>
                  <a:lnTo>
                    <a:pt x="255" y="1956"/>
                  </a:lnTo>
                  <a:lnTo>
                    <a:pt x="311" y="1899"/>
                  </a:lnTo>
                  <a:lnTo>
                    <a:pt x="311" y="1758"/>
                  </a:lnTo>
                  <a:lnTo>
                    <a:pt x="198" y="1673"/>
                  </a:lnTo>
                  <a:lnTo>
                    <a:pt x="226" y="1644"/>
                  </a:lnTo>
                  <a:lnTo>
                    <a:pt x="170" y="1559"/>
                  </a:lnTo>
                  <a:lnTo>
                    <a:pt x="141" y="1587"/>
                  </a:lnTo>
                  <a:lnTo>
                    <a:pt x="56" y="1474"/>
                  </a:lnTo>
                  <a:lnTo>
                    <a:pt x="113" y="1446"/>
                  </a:lnTo>
                  <a:lnTo>
                    <a:pt x="0" y="1361"/>
                  </a:lnTo>
                  <a:lnTo>
                    <a:pt x="85" y="1134"/>
                  </a:lnTo>
                  <a:lnTo>
                    <a:pt x="198" y="652"/>
                  </a:lnTo>
                  <a:lnTo>
                    <a:pt x="255" y="340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6" y="85"/>
                  </a:lnTo>
                  <a:lnTo>
                    <a:pt x="425" y="57"/>
                  </a:lnTo>
                  <a:lnTo>
                    <a:pt x="538" y="142"/>
                  </a:lnTo>
                  <a:lnTo>
                    <a:pt x="623" y="142"/>
                  </a:lnTo>
                  <a:lnTo>
                    <a:pt x="708" y="227"/>
                  </a:lnTo>
                  <a:lnTo>
                    <a:pt x="652" y="255"/>
                  </a:lnTo>
                  <a:lnTo>
                    <a:pt x="708" y="312"/>
                  </a:lnTo>
                  <a:lnTo>
                    <a:pt x="765" y="255"/>
                  </a:lnTo>
                  <a:lnTo>
                    <a:pt x="793" y="312"/>
                  </a:lnTo>
                  <a:lnTo>
                    <a:pt x="737" y="397"/>
                  </a:lnTo>
                  <a:lnTo>
                    <a:pt x="765" y="453"/>
                  </a:lnTo>
                  <a:lnTo>
                    <a:pt x="935" y="510"/>
                  </a:lnTo>
                  <a:lnTo>
                    <a:pt x="878" y="567"/>
                  </a:lnTo>
                  <a:lnTo>
                    <a:pt x="907" y="624"/>
                  </a:lnTo>
                  <a:lnTo>
                    <a:pt x="935" y="595"/>
                  </a:lnTo>
                  <a:lnTo>
                    <a:pt x="963" y="624"/>
                  </a:lnTo>
                  <a:lnTo>
                    <a:pt x="963" y="680"/>
                  </a:lnTo>
                  <a:lnTo>
                    <a:pt x="1020" y="680"/>
                  </a:lnTo>
                  <a:lnTo>
                    <a:pt x="1020" y="737"/>
                  </a:lnTo>
                  <a:lnTo>
                    <a:pt x="1077" y="709"/>
                  </a:lnTo>
                  <a:lnTo>
                    <a:pt x="1077" y="822"/>
                  </a:lnTo>
                  <a:lnTo>
                    <a:pt x="1219" y="879"/>
                  </a:lnTo>
                  <a:lnTo>
                    <a:pt x="1162" y="935"/>
                  </a:lnTo>
                  <a:lnTo>
                    <a:pt x="1219" y="992"/>
                  </a:lnTo>
                  <a:lnTo>
                    <a:pt x="1275" y="1020"/>
                  </a:lnTo>
                  <a:lnTo>
                    <a:pt x="1162" y="1049"/>
                  </a:lnTo>
                  <a:lnTo>
                    <a:pt x="1077" y="1049"/>
                  </a:lnTo>
                  <a:lnTo>
                    <a:pt x="1077" y="1134"/>
                  </a:lnTo>
                  <a:lnTo>
                    <a:pt x="1162" y="1162"/>
                  </a:lnTo>
                  <a:lnTo>
                    <a:pt x="1190" y="1191"/>
                  </a:lnTo>
                  <a:lnTo>
                    <a:pt x="1275" y="1219"/>
                  </a:lnTo>
                  <a:lnTo>
                    <a:pt x="1275" y="1304"/>
                  </a:lnTo>
                  <a:lnTo>
                    <a:pt x="1332" y="1276"/>
                  </a:lnTo>
                  <a:lnTo>
                    <a:pt x="1332" y="1361"/>
                  </a:lnTo>
                  <a:lnTo>
                    <a:pt x="1389" y="1446"/>
                  </a:lnTo>
                  <a:lnTo>
                    <a:pt x="1332" y="1446"/>
                  </a:lnTo>
                  <a:lnTo>
                    <a:pt x="1304" y="1559"/>
                  </a:lnTo>
                  <a:lnTo>
                    <a:pt x="1332" y="1587"/>
                  </a:lnTo>
                  <a:lnTo>
                    <a:pt x="1389" y="1673"/>
                  </a:lnTo>
                  <a:lnTo>
                    <a:pt x="1219" y="1673"/>
                  </a:lnTo>
                  <a:lnTo>
                    <a:pt x="1048" y="1701"/>
                  </a:lnTo>
                  <a:lnTo>
                    <a:pt x="1020" y="1758"/>
                  </a:lnTo>
                  <a:lnTo>
                    <a:pt x="963" y="1786"/>
                  </a:lnTo>
                  <a:lnTo>
                    <a:pt x="935" y="1758"/>
                  </a:lnTo>
                  <a:lnTo>
                    <a:pt x="907" y="1786"/>
                  </a:lnTo>
                  <a:lnTo>
                    <a:pt x="963" y="1928"/>
                  </a:lnTo>
                  <a:lnTo>
                    <a:pt x="1020" y="1899"/>
                  </a:lnTo>
                  <a:lnTo>
                    <a:pt x="1048" y="2013"/>
                  </a:lnTo>
                  <a:lnTo>
                    <a:pt x="1105" y="2041"/>
                  </a:lnTo>
                  <a:lnTo>
                    <a:pt x="1275" y="2381"/>
                  </a:lnTo>
                  <a:lnTo>
                    <a:pt x="1332" y="2381"/>
                  </a:lnTo>
                  <a:lnTo>
                    <a:pt x="1360" y="2466"/>
                  </a:lnTo>
                  <a:lnTo>
                    <a:pt x="1304" y="2551"/>
                  </a:lnTo>
                  <a:lnTo>
                    <a:pt x="1332" y="2608"/>
                  </a:lnTo>
                  <a:lnTo>
                    <a:pt x="1275" y="2665"/>
                  </a:lnTo>
                  <a:lnTo>
                    <a:pt x="1219" y="277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2" name="Freeform 262"/>
            <p:cNvSpPr>
              <a:spLocks/>
            </p:cNvSpPr>
            <p:nvPr/>
          </p:nvSpPr>
          <p:spPr bwMode="auto">
            <a:xfrm>
              <a:off x="1805" y="3182"/>
              <a:ext cx="1786" cy="1984"/>
            </a:xfrm>
            <a:custGeom>
              <a:avLst/>
              <a:gdLst>
                <a:gd name="T0" fmla="*/ 822 w 1786"/>
                <a:gd name="T1" fmla="*/ 1984 h 1984"/>
                <a:gd name="T2" fmla="*/ 765 w 1786"/>
                <a:gd name="T3" fmla="*/ 1927 h 1984"/>
                <a:gd name="T4" fmla="*/ 737 w 1786"/>
                <a:gd name="T5" fmla="*/ 1842 h 1984"/>
                <a:gd name="T6" fmla="*/ 680 w 1786"/>
                <a:gd name="T7" fmla="*/ 1814 h 1984"/>
                <a:gd name="T8" fmla="*/ 567 w 1786"/>
                <a:gd name="T9" fmla="*/ 1700 h 1984"/>
                <a:gd name="T10" fmla="*/ 595 w 1786"/>
                <a:gd name="T11" fmla="*/ 1559 h 1984"/>
                <a:gd name="T12" fmla="*/ 510 w 1786"/>
                <a:gd name="T13" fmla="*/ 1559 h 1984"/>
                <a:gd name="T14" fmla="*/ 510 w 1786"/>
                <a:gd name="T15" fmla="*/ 1474 h 1984"/>
                <a:gd name="T16" fmla="*/ 340 w 1786"/>
                <a:gd name="T17" fmla="*/ 1389 h 1984"/>
                <a:gd name="T18" fmla="*/ 198 w 1786"/>
                <a:gd name="T19" fmla="*/ 1332 h 1984"/>
                <a:gd name="T20" fmla="*/ 142 w 1786"/>
                <a:gd name="T21" fmla="*/ 1247 h 1984"/>
                <a:gd name="T22" fmla="*/ 113 w 1786"/>
                <a:gd name="T23" fmla="*/ 935 h 1984"/>
                <a:gd name="T24" fmla="*/ 0 w 1786"/>
                <a:gd name="T25" fmla="*/ 368 h 1984"/>
                <a:gd name="T26" fmla="*/ 0 w 1786"/>
                <a:gd name="T27" fmla="*/ 283 h 1984"/>
                <a:gd name="T28" fmla="*/ 85 w 1786"/>
                <a:gd name="T29" fmla="*/ 56 h 1984"/>
                <a:gd name="T30" fmla="*/ 227 w 1786"/>
                <a:gd name="T31" fmla="*/ 141 h 1984"/>
                <a:gd name="T32" fmla="*/ 397 w 1786"/>
                <a:gd name="T33" fmla="*/ 85 h 1984"/>
                <a:gd name="T34" fmla="*/ 539 w 1786"/>
                <a:gd name="T35" fmla="*/ 85 h 1984"/>
                <a:gd name="T36" fmla="*/ 624 w 1786"/>
                <a:gd name="T37" fmla="*/ 0 h 1984"/>
                <a:gd name="T38" fmla="*/ 709 w 1786"/>
                <a:gd name="T39" fmla="*/ 85 h 1984"/>
                <a:gd name="T40" fmla="*/ 907 w 1786"/>
                <a:gd name="T41" fmla="*/ 170 h 1984"/>
                <a:gd name="T42" fmla="*/ 964 w 1786"/>
                <a:gd name="T43" fmla="*/ 141 h 1984"/>
                <a:gd name="T44" fmla="*/ 1021 w 1786"/>
                <a:gd name="T45" fmla="*/ 141 h 1984"/>
                <a:gd name="T46" fmla="*/ 1049 w 1786"/>
                <a:gd name="T47" fmla="*/ 255 h 1984"/>
                <a:gd name="T48" fmla="*/ 1049 w 1786"/>
                <a:gd name="T49" fmla="*/ 311 h 1984"/>
                <a:gd name="T50" fmla="*/ 1134 w 1786"/>
                <a:gd name="T51" fmla="*/ 198 h 1984"/>
                <a:gd name="T52" fmla="*/ 1304 w 1786"/>
                <a:gd name="T53" fmla="*/ 141 h 1984"/>
                <a:gd name="T54" fmla="*/ 1361 w 1786"/>
                <a:gd name="T55" fmla="*/ 170 h 1984"/>
                <a:gd name="T56" fmla="*/ 1474 w 1786"/>
                <a:gd name="T57" fmla="*/ 198 h 1984"/>
                <a:gd name="T58" fmla="*/ 1644 w 1786"/>
                <a:gd name="T59" fmla="*/ 311 h 1984"/>
                <a:gd name="T60" fmla="*/ 1786 w 1786"/>
                <a:gd name="T61" fmla="*/ 538 h 1984"/>
                <a:gd name="T62" fmla="*/ 1758 w 1786"/>
                <a:gd name="T63" fmla="*/ 623 h 1984"/>
                <a:gd name="T64" fmla="*/ 1502 w 1786"/>
                <a:gd name="T65" fmla="*/ 765 h 1984"/>
                <a:gd name="T66" fmla="*/ 1276 w 1786"/>
                <a:gd name="T67" fmla="*/ 793 h 1984"/>
                <a:gd name="T68" fmla="*/ 1162 w 1786"/>
                <a:gd name="T69" fmla="*/ 850 h 1984"/>
                <a:gd name="T70" fmla="*/ 1077 w 1786"/>
                <a:gd name="T71" fmla="*/ 850 h 1984"/>
                <a:gd name="T72" fmla="*/ 1021 w 1786"/>
                <a:gd name="T73" fmla="*/ 1020 h 1984"/>
                <a:gd name="T74" fmla="*/ 936 w 1786"/>
                <a:gd name="T75" fmla="*/ 963 h 1984"/>
                <a:gd name="T76" fmla="*/ 879 w 1786"/>
                <a:gd name="T77" fmla="*/ 1048 h 1984"/>
                <a:gd name="T78" fmla="*/ 936 w 1786"/>
                <a:gd name="T79" fmla="*/ 1133 h 1984"/>
                <a:gd name="T80" fmla="*/ 907 w 1786"/>
                <a:gd name="T81" fmla="*/ 1190 h 1984"/>
                <a:gd name="T82" fmla="*/ 822 w 1786"/>
                <a:gd name="T83" fmla="*/ 1360 h 1984"/>
                <a:gd name="T84" fmla="*/ 737 w 1786"/>
                <a:gd name="T85" fmla="*/ 1502 h 1984"/>
                <a:gd name="T86" fmla="*/ 822 w 1786"/>
                <a:gd name="T87" fmla="*/ 1672 h 1984"/>
                <a:gd name="T88" fmla="*/ 879 w 1786"/>
                <a:gd name="T89" fmla="*/ 1757 h 1984"/>
                <a:gd name="T90" fmla="*/ 850 w 1786"/>
                <a:gd name="T91" fmla="*/ 1786 h 1984"/>
                <a:gd name="T92" fmla="*/ 879 w 1786"/>
                <a:gd name="T93" fmla="*/ 1956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786" h="1984">
                  <a:moveTo>
                    <a:pt x="879" y="1956"/>
                  </a:moveTo>
                  <a:lnTo>
                    <a:pt x="822" y="1984"/>
                  </a:lnTo>
                  <a:lnTo>
                    <a:pt x="822" y="1927"/>
                  </a:lnTo>
                  <a:lnTo>
                    <a:pt x="765" y="1927"/>
                  </a:lnTo>
                  <a:lnTo>
                    <a:pt x="765" y="1871"/>
                  </a:lnTo>
                  <a:lnTo>
                    <a:pt x="737" y="1842"/>
                  </a:lnTo>
                  <a:lnTo>
                    <a:pt x="709" y="1871"/>
                  </a:lnTo>
                  <a:lnTo>
                    <a:pt x="680" y="1814"/>
                  </a:lnTo>
                  <a:lnTo>
                    <a:pt x="737" y="1757"/>
                  </a:lnTo>
                  <a:lnTo>
                    <a:pt x="567" y="1700"/>
                  </a:lnTo>
                  <a:lnTo>
                    <a:pt x="539" y="1644"/>
                  </a:lnTo>
                  <a:lnTo>
                    <a:pt x="595" y="1559"/>
                  </a:lnTo>
                  <a:lnTo>
                    <a:pt x="567" y="1502"/>
                  </a:lnTo>
                  <a:lnTo>
                    <a:pt x="510" y="1559"/>
                  </a:lnTo>
                  <a:lnTo>
                    <a:pt x="454" y="1502"/>
                  </a:lnTo>
                  <a:lnTo>
                    <a:pt x="510" y="1474"/>
                  </a:lnTo>
                  <a:lnTo>
                    <a:pt x="425" y="1389"/>
                  </a:lnTo>
                  <a:lnTo>
                    <a:pt x="340" y="1389"/>
                  </a:lnTo>
                  <a:lnTo>
                    <a:pt x="227" y="1304"/>
                  </a:lnTo>
                  <a:lnTo>
                    <a:pt x="198" y="1332"/>
                  </a:lnTo>
                  <a:lnTo>
                    <a:pt x="142" y="1304"/>
                  </a:lnTo>
                  <a:lnTo>
                    <a:pt x="142" y="1247"/>
                  </a:lnTo>
                  <a:lnTo>
                    <a:pt x="85" y="1247"/>
                  </a:lnTo>
                  <a:lnTo>
                    <a:pt x="113" y="935"/>
                  </a:lnTo>
                  <a:lnTo>
                    <a:pt x="85" y="652"/>
                  </a:lnTo>
                  <a:lnTo>
                    <a:pt x="0" y="368"/>
                  </a:lnTo>
                  <a:lnTo>
                    <a:pt x="28" y="311"/>
                  </a:lnTo>
                  <a:lnTo>
                    <a:pt x="0" y="283"/>
                  </a:lnTo>
                  <a:lnTo>
                    <a:pt x="85" y="255"/>
                  </a:lnTo>
                  <a:lnTo>
                    <a:pt x="85" y="56"/>
                  </a:lnTo>
                  <a:lnTo>
                    <a:pt x="142" y="28"/>
                  </a:lnTo>
                  <a:lnTo>
                    <a:pt x="227" y="141"/>
                  </a:lnTo>
                  <a:lnTo>
                    <a:pt x="340" y="56"/>
                  </a:lnTo>
                  <a:lnTo>
                    <a:pt x="397" y="85"/>
                  </a:lnTo>
                  <a:lnTo>
                    <a:pt x="482" y="56"/>
                  </a:lnTo>
                  <a:lnTo>
                    <a:pt x="539" y="85"/>
                  </a:lnTo>
                  <a:lnTo>
                    <a:pt x="595" y="56"/>
                  </a:lnTo>
                  <a:lnTo>
                    <a:pt x="624" y="0"/>
                  </a:lnTo>
                  <a:lnTo>
                    <a:pt x="709" y="0"/>
                  </a:lnTo>
                  <a:lnTo>
                    <a:pt x="709" y="85"/>
                  </a:lnTo>
                  <a:lnTo>
                    <a:pt x="794" y="141"/>
                  </a:lnTo>
                  <a:lnTo>
                    <a:pt x="907" y="170"/>
                  </a:lnTo>
                  <a:lnTo>
                    <a:pt x="907" y="113"/>
                  </a:lnTo>
                  <a:lnTo>
                    <a:pt x="964" y="141"/>
                  </a:lnTo>
                  <a:lnTo>
                    <a:pt x="992" y="113"/>
                  </a:lnTo>
                  <a:lnTo>
                    <a:pt x="1021" y="141"/>
                  </a:lnTo>
                  <a:lnTo>
                    <a:pt x="1021" y="226"/>
                  </a:lnTo>
                  <a:lnTo>
                    <a:pt x="1049" y="255"/>
                  </a:lnTo>
                  <a:lnTo>
                    <a:pt x="1021" y="283"/>
                  </a:lnTo>
                  <a:lnTo>
                    <a:pt x="1049" y="311"/>
                  </a:lnTo>
                  <a:lnTo>
                    <a:pt x="1162" y="255"/>
                  </a:lnTo>
                  <a:lnTo>
                    <a:pt x="1134" y="198"/>
                  </a:lnTo>
                  <a:lnTo>
                    <a:pt x="1247" y="113"/>
                  </a:lnTo>
                  <a:lnTo>
                    <a:pt x="1304" y="141"/>
                  </a:lnTo>
                  <a:lnTo>
                    <a:pt x="1361" y="113"/>
                  </a:lnTo>
                  <a:lnTo>
                    <a:pt x="1361" y="170"/>
                  </a:lnTo>
                  <a:lnTo>
                    <a:pt x="1446" y="170"/>
                  </a:lnTo>
                  <a:lnTo>
                    <a:pt x="1474" y="198"/>
                  </a:lnTo>
                  <a:lnTo>
                    <a:pt x="1559" y="170"/>
                  </a:lnTo>
                  <a:lnTo>
                    <a:pt x="1644" y="311"/>
                  </a:lnTo>
                  <a:lnTo>
                    <a:pt x="1729" y="425"/>
                  </a:lnTo>
                  <a:lnTo>
                    <a:pt x="1786" y="538"/>
                  </a:lnTo>
                  <a:lnTo>
                    <a:pt x="1758" y="567"/>
                  </a:lnTo>
                  <a:lnTo>
                    <a:pt x="1758" y="623"/>
                  </a:lnTo>
                  <a:lnTo>
                    <a:pt x="1701" y="652"/>
                  </a:lnTo>
                  <a:lnTo>
                    <a:pt x="1502" y="765"/>
                  </a:lnTo>
                  <a:lnTo>
                    <a:pt x="1417" y="708"/>
                  </a:lnTo>
                  <a:lnTo>
                    <a:pt x="1276" y="793"/>
                  </a:lnTo>
                  <a:lnTo>
                    <a:pt x="1191" y="793"/>
                  </a:lnTo>
                  <a:lnTo>
                    <a:pt x="1162" y="850"/>
                  </a:lnTo>
                  <a:lnTo>
                    <a:pt x="1162" y="907"/>
                  </a:lnTo>
                  <a:lnTo>
                    <a:pt x="1077" y="850"/>
                  </a:lnTo>
                  <a:lnTo>
                    <a:pt x="1021" y="878"/>
                  </a:lnTo>
                  <a:lnTo>
                    <a:pt x="1021" y="1020"/>
                  </a:lnTo>
                  <a:lnTo>
                    <a:pt x="964" y="1020"/>
                  </a:lnTo>
                  <a:lnTo>
                    <a:pt x="936" y="963"/>
                  </a:lnTo>
                  <a:lnTo>
                    <a:pt x="850" y="1020"/>
                  </a:lnTo>
                  <a:lnTo>
                    <a:pt x="879" y="1048"/>
                  </a:lnTo>
                  <a:lnTo>
                    <a:pt x="907" y="1048"/>
                  </a:lnTo>
                  <a:lnTo>
                    <a:pt x="936" y="1133"/>
                  </a:lnTo>
                  <a:lnTo>
                    <a:pt x="879" y="1133"/>
                  </a:lnTo>
                  <a:lnTo>
                    <a:pt x="907" y="1190"/>
                  </a:lnTo>
                  <a:lnTo>
                    <a:pt x="850" y="1190"/>
                  </a:lnTo>
                  <a:lnTo>
                    <a:pt x="822" y="1360"/>
                  </a:lnTo>
                  <a:lnTo>
                    <a:pt x="765" y="1360"/>
                  </a:lnTo>
                  <a:lnTo>
                    <a:pt x="737" y="1502"/>
                  </a:lnTo>
                  <a:lnTo>
                    <a:pt x="794" y="1530"/>
                  </a:lnTo>
                  <a:lnTo>
                    <a:pt x="822" y="1672"/>
                  </a:lnTo>
                  <a:lnTo>
                    <a:pt x="850" y="1672"/>
                  </a:lnTo>
                  <a:lnTo>
                    <a:pt x="879" y="1757"/>
                  </a:lnTo>
                  <a:lnTo>
                    <a:pt x="907" y="1786"/>
                  </a:lnTo>
                  <a:lnTo>
                    <a:pt x="850" y="1786"/>
                  </a:lnTo>
                  <a:lnTo>
                    <a:pt x="936" y="1899"/>
                  </a:lnTo>
                  <a:lnTo>
                    <a:pt x="879" y="195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5" name="Freeform 265"/>
            <p:cNvSpPr>
              <a:spLocks/>
            </p:cNvSpPr>
            <p:nvPr/>
          </p:nvSpPr>
          <p:spPr bwMode="auto">
            <a:xfrm>
              <a:off x="2542" y="3805"/>
              <a:ext cx="1871" cy="1758"/>
            </a:xfrm>
            <a:custGeom>
              <a:avLst/>
              <a:gdLst>
                <a:gd name="T0" fmla="*/ 284 w 1871"/>
                <a:gd name="T1" fmla="*/ 1616 h 1758"/>
                <a:gd name="T2" fmla="*/ 284 w 1871"/>
                <a:gd name="T3" fmla="*/ 1503 h 1758"/>
                <a:gd name="T4" fmla="*/ 142 w 1871"/>
                <a:gd name="T5" fmla="*/ 1333 h 1758"/>
                <a:gd name="T6" fmla="*/ 113 w 1871"/>
                <a:gd name="T7" fmla="*/ 1163 h 1758"/>
                <a:gd name="T8" fmla="*/ 113 w 1871"/>
                <a:gd name="T9" fmla="*/ 1106 h 1758"/>
                <a:gd name="T10" fmla="*/ 85 w 1871"/>
                <a:gd name="T11" fmla="*/ 1049 h 1758"/>
                <a:gd name="T12" fmla="*/ 0 w 1871"/>
                <a:gd name="T13" fmla="*/ 879 h 1758"/>
                <a:gd name="T14" fmla="*/ 85 w 1871"/>
                <a:gd name="T15" fmla="*/ 737 h 1758"/>
                <a:gd name="T16" fmla="*/ 170 w 1871"/>
                <a:gd name="T17" fmla="*/ 567 h 1758"/>
                <a:gd name="T18" fmla="*/ 199 w 1871"/>
                <a:gd name="T19" fmla="*/ 510 h 1758"/>
                <a:gd name="T20" fmla="*/ 142 w 1871"/>
                <a:gd name="T21" fmla="*/ 425 h 1758"/>
                <a:gd name="T22" fmla="*/ 199 w 1871"/>
                <a:gd name="T23" fmla="*/ 340 h 1758"/>
                <a:gd name="T24" fmla="*/ 284 w 1871"/>
                <a:gd name="T25" fmla="*/ 397 h 1758"/>
                <a:gd name="T26" fmla="*/ 340 w 1871"/>
                <a:gd name="T27" fmla="*/ 227 h 1758"/>
                <a:gd name="T28" fmla="*/ 425 w 1871"/>
                <a:gd name="T29" fmla="*/ 227 h 1758"/>
                <a:gd name="T30" fmla="*/ 539 w 1871"/>
                <a:gd name="T31" fmla="*/ 170 h 1758"/>
                <a:gd name="T32" fmla="*/ 765 w 1871"/>
                <a:gd name="T33" fmla="*/ 142 h 1758"/>
                <a:gd name="T34" fmla="*/ 992 w 1871"/>
                <a:gd name="T35" fmla="*/ 142 h 1758"/>
                <a:gd name="T36" fmla="*/ 907 w 1871"/>
                <a:gd name="T37" fmla="*/ 369 h 1758"/>
                <a:gd name="T38" fmla="*/ 879 w 1871"/>
                <a:gd name="T39" fmla="*/ 624 h 1758"/>
                <a:gd name="T40" fmla="*/ 992 w 1871"/>
                <a:gd name="T41" fmla="*/ 737 h 1758"/>
                <a:gd name="T42" fmla="*/ 992 w 1871"/>
                <a:gd name="T43" fmla="*/ 851 h 1758"/>
                <a:gd name="T44" fmla="*/ 1106 w 1871"/>
                <a:gd name="T45" fmla="*/ 879 h 1758"/>
                <a:gd name="T46" fmla="*/ 1162 w 1871"/>
                <a:gd name="T47" fmla="*/ 709 h 1758"/>
                <a:gd name="T48" fmla="*/ 1276 w 1871"/>
                <a:gd name="T49" fmla="*/ 766 h 1758"/>
                <a:gd name="T50" fmla="*/ 1361 w 1871"/>
                <a:gd name="T51" fmla="*/ 681 h 1758"/>
                <a:gd name="T52" fmla="*/ 1503 w 1871"/>
                <a:gd name="T53" fmla="*/ 737 h 1758"/>
                <a:gd name="T54" fmla="*/ 1673 w 1871"/>
                <a:gd name="T55" fmla="*/ 737 h 1758"/>
                <a:gd name="T56" fmla="*/ 1758 w 1871"/>
                <a:gd name="T57" fmla="*/ 709 h 1758"/>
                <a:gd name="T58" fmla="*/ 1814 w 1871"/>
                <a:gd name="T59" fmla="*/ 766 h 1758"/>
                <a:gd name="T60" fmla="*/ 1814 w 1871"/>
                <a:gd name="T61" fmla="*/ 851 h 1758"/>
                <a:gd name="T62" fmla="*/ 1843 w 1871"/>
                <a:gd name="T63" fmla="*/ 992 h 1758"/>
                <a:gd name="T64" fmla="*/ 1786 w 1871"/>
                <a:gd name="T65" fmla="*/ 1077 h 1758"/>
                <a:gd name="T66" fmla="*/ 1814 w 1871"/>
                <a:gd name="T67" fmla="*/ 1191 h 1758"/>
                <a:gd name="T68" fmla="*/ 1588 w 1871"/>
                <a:gd name="T69" fmla="*/ 1134 h 1758"/>
                <a:gd name="T70" fmla="*/ 1503 w 1871"/>
                <a:gd name="T71" fmla="*/ 1106 h 1758"/>
                <a:gd name="T72" fmla="*/ 1276 w 1871"/>
                <a:gd name="T73" fmla="*/ 1219 h 1758"/>
                <a:gd name="T74" fmla="*/ 1191 w 1871"/>
                <a:gd name="T75" fmla="*/ 1163 h 1758"/>
                <a:gd name="T76" fmla="*/ 1134 w 1871"/>
                <a:gd name="T77" fmla="*/ 1248 h 1758"/>
                <a:gd name="T78" fmla="*/ 1219 w 1871"/>
                <a:gd name="T79" fmla="*/ 1333 h 1758"/>
                <a:gd name="T80" fmla="*/ 1021 w 1871"/>
                <a:gd name="T81" fmla="*/ 1418 h 1758"/>
                <a:gd name="T82" fmla="*/ 1021 w 1871"/>
                <a:gd name="T83" fmla="*/ 1503 h 1758"/>
                <a:gd name="T84" fmla="*/ 992 w 1871"/>
                <a:gd name="T85" fmla="*/ 1559 h 1758"/>
                <a:gd name="T86" fmla="*/ 936 w 1871"/>
                <a:gd name="T87" fmla="*/ 1559 h 1758"/>
                <a:gd name="T88" fmla="*/ 879 w 1871"/>
                <a:gd name="T89" fmla="*/ 1758 h 1758"/>
                <a:gd name="T90" fmla="*/ 822 w 1871"/>
                <a:gd name="T91" fmla="*/ 1531 h 1758"/>
                <a:gd name="T92" fmla="*/ 652 w 1871"/>
                <a:gd name="T93" fmla="*/ 1588 h 1758"/>
                <a:gd name="T94" fmla="*/ 539 w 1871"/>
                <a:gd name="T95" fmla="*/ 1588 h 1758"/>
                <a:gd name="T96" fmla="*/ 510 w 1871"/>
                <a:gd name="T97" fmla="*/ 1644 h 1758"/>
                <a:gd name="T98" fmla="*/ 397 w 1871"/>
                <a:gd name="T99" fmla="*/ 1616 h 1758"/>
                <a:gd name="T100" fmla="*/ 369 w 1871"/>
                <a:gd name="T101" fmla="*/ 1701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71" h="1758">
                  <a:moveTo>
                    <a:pt x="340" y="1644"/>
                  </a:moveTo>
                  <a:lnTo>
                    <a:pt x="284" y="1616"/>
                  </a:lnTo>
                  <a:lnTo>
                    <a:pt x="227" y="1559"/>
                  </a:lnTo>
                  <a:lnTo>
                    <a:pt x="284" y="1503"/>
                  </a:lnTo>
                  <a:lnTo>
                    <a:pt x="142" y="1446"/>
                  </a:lnTo>
                  <a:lnTo>
                    <a:pt x="142" y="1333"/>
                  </a:lnTo>
                  <a:lnTo>
                    <a:pt x="199" y="1276"/>
                  </a:lnTo>
                  <a:lnTo>
                    <a:pt x="113" y="1163"/>
                  </a:lnTo>
                  <a:lnTo>
                    <a:pt x="170" y="1163"/>
                  </a:lnTo>
                  <a:lnTo>
                    <a:pt x="113" y="1106"/>
                  </a:lnTo>
                  <a:lnTo>
                    <a:pt x="113" y="1049"/>
                  </a:lnTo>
                  <a:lnTo>
                    <a:pt x="85" y="1049"/>
                  </a:lnTo>
                  <a:lnTo>
                    <a:pt x="57" y="907"/>
                  </a:lnTo>
                  <a:lnTo>
                    <a:pt x="0" y="879"/>
                  </a:lnTo>
                  <a:lnTo>
                    <a:pt x="28" y="737"/>
                  </a:lnTo>
                  <a:lnTo>
                    <a:pt x="85" y="737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42" y="510"/>
                  </a:lnTo>
                  <a:lnTo>
                    <a:pt x="199" y="510"/>
                  </a:lnTo>
                  <a:lnTo>
                    <a:pt x="170" y="425"/>
                  </a:lnTo>
                  <a:lnTo>
                    <a:pt x="142" y="425"/>
                  </a:lnTo>
                  <a:lnTo>
                    <a:pt x="113" y="397"/>
                  </a:lnTo>
                  <a:lnTo>
                    <a:pt x="199" y="340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255"/>
                  </a:lnTo>
                  <a:lnTo>
                    <a:pt x="340" y="227"/>
                  </a:lnTo>
                  <a:lnTo>
                    <a:pt x="425" y="284"/>
                  </a:lnTo>
                  <a:lnTo>
                    <a:pt x="425" y="227"/>
                  </a:lnTo>
                  <a:lnTo>
                    <a:pt x="454" y="170"/>
                  </a:lnTo>
                  <a:lnTo>
                    <a:pt x="539" y="170"/>
                  </a:lnTo>
                  <a:lnTo>
                    <a:pt x="680" y="85"/>
                  </a:lnTo>
                  <a:lnTo>
                    <a:pt x="765" y="142"/>
                  </a:lnTo>
                  <a:lnTo>
                    <a:pt x="1021" y="0"/>
                  </a:lnTo>
                  <a:lnTo>
                    <a:pt x="992" y="142"/>
                  </a:lnTo>
                  <a:lnTo>
                    <a:pt x="964" y="312"/>
                  </a:lnTo>
                  <a:lnTo>
                    <a:pt x="907" y="369"/>
                  </a:lnTo>
                  <a:lnTo>
                    <a:pt x="851" y="539"/>
                  </a:lnTo>
                  <a:lnTo>
                    <a:pt x="879" y="624"/>
                  </a:lnTo>
                  <a:lnTo>
                    <a:pt x="964" y="624"/>
                  </a:lnTo>
                  <a:lnTo>
                    <a:pt x="992" y="737"/>
                  </a:lnTo>
                  <a:lnTo>
                    <a:pt x="964" y="766"/>
                  </a:lnTo>
                  <a:lnTo>
                    <a:pt x="992" y="851"/>
                  </a:lnTo>
                  <a:lnTo>
                    <a:pt x="1077" y="822"/>
                  </a:lnTo>
                  <a:lnTo>
                    <a:pt x="1106" y="879"/>
                  </a:lnTo>
                  <a:lnTo>
                    <a:pt x="1162" y="794"/>
                  </a:lnTo>
                  <a:lnTo>
                    <a:pt x="1162" y="709"/>
                  </a:lnTo>
                  <a:lnTo>
                    <a:pt x="1247" y="709"/>
                  </a:lnTo>
                  <a:lnTo>
                    <a:pt x="1276" y="766"/>
                  </a:lnTo>
                  <a:lnTo>
                    <a:pt x="1304" y="766"/>
                  </a:lnTo>
                  <a:lnTo>
                    <a:pt x="1361" y="681"/>
                  </a:lnTo>
                  <a:lnTo>
                    <a:pt x="1474" y="766"/>
                  </a:lnTo>
                  <a:lnTo>
                    <a:pt x="1503" y="737"/>
                  </a:lnTo>
                  <a:lnTo>
                    <a:pt x="1559" y="709"/>
                  </a:lnTo>
                  <a:lnTo>
                    <a:pt x="1673" y="737"/>
                  </a:lnTo>
                  <a:lnTo>
                    <a:pt x="1701" y="681"/>
                  </a:lnTo>
                  <a:lnTo>
                    <a:pt x="1758" y="709"/>
                  </a:lnTo>
                  <a:lnTo>
                    <a:pt x="1814" y="709"/>
                  </a:lnTo>
                  <a:lnTo>
                    <a:pt x="1814" y="766"/>
                  </a:lnTo>
                  <a:lnTo>
                    <a:pt x="1843" y="794"/>
                  </a:lnTo>
                  <a:lnTo>
                    <a:pt x="1814" y="851"/>
                  </a:lnTo>
                  <a:lnTo>
                    <a:pt x="1871" y="907"/>
                  </a:lnTo>
                  <a:lnTo>
                    <a:pt x="1843" y="992"/>
                  </a:lnTo>
                  <a:lnTo>
                    <a:pt x="1786" y="1021"/>
                  </a:lnTo>
                  <a:lnTo>
                    <a:pt x="1786" y="1077"/>
                  </a:lnTo>
                  <a:lnTo>
                    <a:pt x="1758" y="1134"/>
                  </a:lnTo>
                  <a:lnTo>
                    <a:pt x="1814" y="1191"/>
                  </a:lnTo>
                  <a:lnTo>
                    <a:pt x="1701" y="1248"/>
                  </a:lnTo>
                  <a:lnTo>
                    <a:pt x="1588" y="1134"/>
                  </a:lnTo>
                  <a:lnTo>
                    <a:pt x="1559" y="1134"/>
                  </a:lnTo>
                  <a:lnTo>
                    <a:pt x="1503" y="1106"/>
                  </a:lnTo>
                  <a:lnTo>
                    <a:pt x="1304" y="1163"/>
                  </a:lnTo>
                  <a:lnTo>
                    <a:pt x="1276" y="1219"/>
                  </a:lnTo>
                  <a:lnTo>
                    <a:pt x="1247" y="1163"/>
                  </a:lnTo>
                  <a:lnTo>
                    <a:pt x="1191" y="1163"/>
                  </a:lnTo>
                  <a:lnTo>
                    <a:pt x="1191" y="1191"/>
                  </a:lnTo>
                  <a:lnTo>
                    <a:pt x="1134" y="1248"/>
                  </a:lnTo>
                  <a:lnTo>
                    <a:pt x="1191" y="1248"/>
                  </a:lnTo>
                  <a:lnTo>
                    <a:pt x="1219" y="1333"/>
                  </a:lnTo>
                  <a:lnTo>
                    <a:pt x="1134" y="1333"/>
                  </a:lnTo>
                  <a:lnTo>
                    <a:pt x="1021" y="1418"/>
                  </a:lnTo>
                  <a:lnTo>
                    <a:pt x="1049" y="1474"/>
                  </a:lnTo>
                  <a:lnTo>
                    <a:pt x="1021" y="1503"/>
                  </a:lnTo>
                  <a:lnTo>
                    <a:pt x="1021" y="1588"/>
                  </a:lnTo>
                  <a:lnTo>
                    <a:pt x="992" y="1559"/>
                  </a:lnTo>
                  <a:lnTo>
                    <a:pt x="964" y="1588"/>
                  </a:lnTo>
                  <a:lnTo>
                    <a:pt x="936" y="1559"/>
                  </a:lnTo>
                  <a:lnTo>
                    <a:pt x="936" y="1644"/>
                  </a:lnTo>
                  <a:lnTo>
                    <a:pt x="879" y="1758"/>
                  </a:lnTo>
                  <a:lnTo>
                    <a:pt x="851" y="1730"/>
                  </a:lnTo>
                  <a:lnTo>
                    <a:pt x="822" y="1531"/>
                  </a:lnTo>
                  <a:lnTo>
                    <a:pt x="765" y="1531"/>
                  </a:lnTo>
                  <a:lnTo>
                    <a:pt x="652" y="1588"/>
                  </a:lnTo>
                  <a:lnTo>
                    <a:pt x="567" y="1559"/>
                  </a:lnTo>
                  <a:lnTo>
                    <a:pt x="539" y="1588"/>
                  </a:lnTo>
                  <a:lnTo>
                    <a:pt x="595" y="1644"/>
                  </a:lnTo>
                  <a:lnTo>
                    <a:pt x="510" y="1644"/>
                  </a:lnTo>
                  <a:lnTo>
                    <a:pt x="482" y="1588"/>
                  </a:lnTo>
                  <a:lnTo>
                    <a:pt x="397" y="1616"/>
                  </a:lnTo>
                  <a:lnTo>
                    <a:pt x="397" y="1673"/>
                  </a:lnTo>
                  <a:lnTo>
                    <a:pt x="369" y="1701"/>
                  </a:lnTo>
                  <a:lnTo>
                    <a:pt x="340" y="164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8" name="Freeform 268"/>
            <p:cNvSpPr>
              <a:spLocks/>
            </p:cNvSpPr>
            <p:nvPr/>
          </p:nvSpPr>
          <p:spPr bwMode="auto">
            <a:xfrm>
              <a:off x="3393" y="2529"/>
              <a:ext cx="1502" cy="2155"/>
            </a:xfrm>
            <a:custGeom>
              <a:avLst/>
              <a:gdLst>
                <a:gd name="T0" fmla="*/ 963 w 1502"/>
                <a:gd name="T1" fmla="*/ 2042 h 2155"/>
                <a:gd name="T2" fmla="*/ 907 w 1502"/>
                <a:gd name="T3" fmla="*/ 1985 h 2155"/>
                <a:gd name="T4" fmla="*/ 822 w 1502"/>
                <a:gd name="T5" fmla="*/ 2013 h 2155"/>
                <a:gd name="T6" fmla="*/ 652 w 1502"/>
                <a:gd name="T7" fmla="*/ 2013 h 2155"/>
                <a:gd name="T8" fmla="*/ 510 w 1502"/>
                <a:gd name="T9" fmla="*/ 1957 h 2155"/>
                <a:gd name="T10" fmla="*/ 425 w 1502"/>
                <a:gd name="T11" fmla="*/ 2042 h 2155"/>
                <a:gd name="T12" fmla="*/ 311 w 1502"/>
                <a:gd name="T13" fmla="*/ 1985 h 2155"/>
                <a:gd name="T14" fmla="*/ 255 w 1502"/>
                <a:gd name="T15" fmla="*/ 2155 h 2155"/>
                <a:gd name="T16" fmla="*/ 141 w 1502"/>
                <a:gd name="T17" fmla="*/ 2127 h 2155"/>
                <a:gd name="T18" fmla="*/ 141 w 1502"/>
                <a:gd name="T19" fmla="*/ 2013 h 2155"/>
                <a:gd name="T20" fmla="*/ 28 w 1502"/>
                <a:gd name="T21" fmla="*/ 1900 h 2155"/>
                <a:gd name="T22" fmla="*/ 56 w 1502"/>
                <a:gd name="T23" fmla="*/ 1645 h 2155"/>
                <a:gd name="T24" fmla="*/ 170 w 1502"/>
                <a:gd name="T25" fmla="*/ 1276 h 2155"/>
                <a:gd name="T26" fmla="*/ 198 w 1502"/>
                <a:gd name="T27" fmla="*/ 1191 h 2155"/>
                <a:gd name="T28" fmla="*/ 56 w 1502"/>
                <a:gd name="T29" fmla="*/ 964 h 2155"/>
                <a:gd name="T30" fmla="*/ 170 w 1502"/>
                <a:gd name="T31" fmla="*/ 879 h 2155"/>
                <a:gd name="T32" fmla="*/ 283 w 1502"/>
                <a:gd name="T33" fmla="*/ 653 h 2155"/>
                <a:gd name="T34" fmla="*/ 283 w 1502"/>
                <a:gd name="T35" fmla="*/ 539 h 2155"/>
                <a:gd name="T36" fmla="*/ 396 w 1502"/>
                <a:gd name="T37" fmla="*/ 511 h 2155"/>
                <a:gd name="T38" fmla="*/ 481 w 1502"/>
                <a:gd name="T39" fmla="*/ 539 h 2155"/>
                <a:gd name="T40" fmla="*/ 595 w 1502"/>
                <a:gd name="T41" fmla="*/ 482 h 2155"/>
                <a:gd name="T42" fmla="*/ 623 w 1502"/>
                <a:gd name="T43" fmla="*/ 284 h 2155"/>
                <a:gd name="T44" fmla="*/ 765 w 1502"/>
                <a:gd name="T45" fmla="*/ 171 h 2155"/>
                <a:gd name="T46" fmla="*/ 822 w 1502"/>
                <a:gd name="T47" fmla="*/ 114 h 2155"/>
                <a:gd name="T48" fmla="*/ 992 w 1502"/>
                <a:gd name="T49" fmla="*/ 0 h 2155"/>
                <a:gd name="T50" fmla="*/ 1048 w 1502"/>
                <a:gd name="T51" fmla="*/ 142 h 2155"/>
                <a:gd name="T52" fmla="*/ 1275 w 1502"/>
                <a:gd name="T53" fmla="*/ 114 h 2155"/>
                <a:gd name="T54" fmla="*/ 1417 w 1502"/>
                <a:gd name="T55" fmla="*/ 341 h 2155"/>
                <a:gd name="T56" fmla="*/ 1474 w 1502"/>
                <a:gd name="T57" fmla="*/ 454 h 2155"/>
                <a:gd name="T58" fmla="*/ 1502 w 1502"/>
                <a:gd name="T59" fmla="*/ 567 h 2155"/>
                <a:gd name="T60" fmla="*/ 1332 w 1502"/>
                <a:gd name="T61" fmla="*/ 539 h 2155"/>
                <a:gd name="T62" fmla="*/ 1190 w 1502"/>
                <a:gd name="T63" fmla="*/ 709 h 2155"/>
                <a:gd name="T64" fmla="*/ 1219 w 1502"/>
                <a:gd name="T65" fmla="*/ 879 h 2155"/>
                <a:gd name="T66" fmla="*/ 1389 w 1502"/>
                <a:gd name="T67" fmla="*/ 993 h 2155"/>
                <a:gd name="T68" fmla="*/ 1219 w 1502"/>
                <a:gd name="T69" fmla="*/ 1390 h 2155"/>
                <a:gd name="T70" fmla="*/ 1304 w 1502"/>
                <a:gd name="T71" fmla="*/ 1475 h 2155"/>
                <a:gd name="T72" fmla="*/ 1304 w 1502"/>
                <a:gd name="T73" fmla="*/ 1701 h 2155"/>
                <a:gd name="T74" fmla="*/ 1134 w 1502"/>
                <a:gd name="T75" fmla="*/ 1900 h 2155"/>
                <a:gd name="T76" fmla="*/ 1077 w 1502"/>
                <a:gd name="T77" fmla="*/ 1957 h 2155"/>
                <a:gd name="T78" fmla="*/ 992 w 1502"/>
                <a:gd name="T79" fmla="*/ 2070 h 2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02" h="2155">
                  <a:moveTo>
                    <a:pt x="992" y="2070"/>
                  </a:moveTo>
                  <a:lnTo>
                    <a:pt x="963" y="2042"/>
                  </a:lnTo>
                  <a:lnTo>
                    <a:pt x="963" y="1985"/>
                  </a:lnTo>
                  <a:lnTo>
                    <a:pt x="907" y="1985"/>
                  </a:lnTo>
                  <a:lnTo>
                    <a:pt x="850" y="1957"/>
                  </a:lnTo>
                  <a:lnTo>
                    <a:pt x="822" y="2013"/>
                  </a:lnTo>
                  <a:lnTo>
                    <a:pt x="708" y="1985"/>
                  </a:lnTo>
                  <a:lnTo>
                    <a:pt x="652" y="2013"/>
                  </a:lnTo>
                  <a:lnTo>
                    <a:pt x="623" y="2042"/>
                  </a:lnTo>
                  <a:lnTo>
                    <a:pt x="510" y="1957"/>
                  </a:lnTo>
                  <a:lnTo>
                    <a:pt x="453" y="2042"/>
                  </a:lnTo>
                  <a:lnTo>
                    <a:pt x="425" y="2042"/>
                  </a:lnTo>
                  <a:lnTo>
                    <a:pt x="396" y="1985"/>
                  </a:lnTo>
                  <a:lnTo>
                    <a:pt x="311" y="1985"/>
                  </a:lnTo>
                  <a:lnTo>
                    <a:pt x="311" y="2070"/>
                  </a:lnTo>
                  <a:lnTo>
                    <a:pt x="255" y="2155"/>
                  </a:lnTo>
                  <a:lnTo>
                    <a:pt x="226" y="2098"/>
                  </a:lnTo>
                  <a:lnTo>
                    <a:pt x="141" y="2127"/>
                  </a:lnTo>
                  <a:lnTo>
                    <a:pt x="113" y="2042"/>
                  </a:lnTo>
                  <a:lnTo>
                    <a:pt x="141" y="2013"/>
                  </a:lnTo>
                  <a:lnTo>
                    <a:pt x="113" y="1900"/>
                  </a:lnTo>
                  <a:lnTo>
                    <a:pt x="28" y="1900"/>
                  </a:lnTo>
                  <a:lnTo>
                    <a:pt x="0" y="1815"/>
                  </a:lnTo>
                  <a:lnTo>
                    <a:pt x="56" y="1645"/>
                  </a:lnTo>
                  <a:lnTo>
                    <a:pt x="113" y="1588"/>
                  </a:lnTo>
                  <a:lnTo>
                    <a:pt x="170" y="1276"/>
                  </a:lnTo>
                  <a:lnTo>
                    <a:pt x="170" y="1220"/>
                  </a:lnTo>
                  <a:lnTo>
                    <a:pt x="198" y="1191"/>
                  </a:lnTo>
                  <a:lnTo>
                    <a:pt x="141" y="1078"/>
                  </a:lnTo>
                  <a:lnTo>
                    <a:pt x="56" y="964"/>
                  </a:lnTo>
                  <a:lnTo>
                    <a:pt x="85" y="908"/>
                  </a:lnTo>
                  <a:lnTo>
                    <a:pt x="170" y="879"/>
                  </a:lnTo>
                  <a:lnTo>
                    <a:pt x="170" y="766"/>
                  </a:lnTo>
                  <a:lnTo>
                    <a:pt x="283" y="653"/>
                  </a:lnTo>
                  <a:lnTo>
                    <a:pt x="226" y="596"/>
                  </a:lnTo>
                  <a:lnTo>
                    <a:pt x="283" y="539"/>
                  </a:lnTo>
                  <a:lnTo>
                    <a:pt x="340" y="539"/>
                  </a:lnTo>
                  <a:lnTo>
                    <a:pt x="396" y="511"/>
                  </a:lnTo>
                  <a:lnTo>
                    <a:pt x="425" y="511"/>
                  </a:lnTo>
                  <a:lnTo>
                    <a:pt x="481" y="539"/>
                  </a:lnTo>
                  <a:lnTo>
                    <a:pt x="538" y="539"/>
                  </a:lnTo>
                  <a:lnTo>
                    <a:pt x="595" y="482"/>
                  </a:lnTo>
                  <a:lnTo>
                    <a:pt x="623" y="369"/>
                  </a:lnTo>
                  <a:lnTo>
                    <a:pt x="623" y="284"/>
                  </a:lnTo>
                  <a:lnTo>
                    <a:pt x="680" y="312"/>
                  </a:lnTo>
                  <a:lnTo>
                    <a:pt x="765" y="171"/>
                  </a:lnTo>
                  <a:lnTo>
                    <a:pt x="822" y="142"/>
                  </a:lnTo>
                  <a:lnTo>
                    <a:pt x="822" y="114"/>
                  </a:lnTo>
                  <a:lnTo>
                    <a:pt x="935" y="29"/>
                  </a:lnTo>
                  <a:lnTo>
                    <a:pt x="992" y="0"/>
                  </a:lnTo>
                  <a:lnTo>
                    <a:pt x="1077" y="86"/>
                  </a:lnTo>
                  <a:lnTo>
                    <a:pt x="1048" y="142"/>
                  </a:lnTo>
                  <a:lnTo>
                    <a:pt x="1134" y="171"/>
                  </a:lnTo>
                  <a:lnTo>
                    <a:pt x="1275" y="114"/>
                  </a:lnTo>
                  <a:lnTo>
                    <a:pt x="1417" y="199"/>
                  </a:lnTo>
                  <a:lnTo>
                    <a:pt x="1417" y="341"/>
                  </a:lnTo>
                  <a:lnTo>
                    <a:pt x="1502" y="397"/>
                  </a:lnTo>
                  <a:lnTo>
                    <a:pt x="1474" y="454"/>
                  </a:lnTo>
                  <a:lnTo>
                    <a:pt x="1502" y="511"/>
                  </a:lnTo>
                  <a:lnTo>
                    <a:pt x="1502" y="567"/>
                  </a:lnTo>
                  <a:lnTo>
                    <a:pt x="1445" y="624"/>
                  </a:lnTo>
                  <a:lnTo>
                    <a:pt x="1332" y="539"/>
                  </a:lnTo>
                  <a:lnTo>
                    <a:pt x="1190" y="624"/>
                  </a:lnTo>
                  <a:lnTo>
                    <a:pt x="1190" y="709"/>
                  </a:lnTo>
                  <a:lnTo>
                    <a:pt x="1162" y="823"/>
                  </a:lnTo>
                  <a:lnTo>
                    <a:pt x="1219" y="879"/>
                  </a:lnTo>
                  <a:lnTo>
                    <a:pt x="1360" y="908"/>
                  </a:lnTo>
                  <a:lnTo>
                    <a:pt x="1389" y="993"/>
                  </a:lnTo>
                  <a:lnTo>
                    <a:pt x="1162" y="1248"/>
                  </a:lnTo>
                  <a:lnTo>
                    <a:pt x="1219" y="1390"/>
                  </a:lnTo>
                  <a:lnTo>
                    <a:pt x="1275" y="1390"/>
                  </a:lnTo>
                  <a:lnTo>
                    <a:pt x="1304" y="1475"/>
                  </a:lnTo>
                  <a:lnTo>
                    <a:pt x="1304" y="1531"/>
                  </a:lnTo>
                  <a:lnTo>
                    <a:pt x="1304" y="1701"/>
                  </a:lnTo>
                  <a:lnTo>
                    <a:pt x="1219" y="1900"/>
                  </a:lnTo>
                  <a:lnTo>
                    <a:pt x="1134" y="1900"/>
                  </a:lnTo>
                  <a:lnTo>
                    <a:pt x="1162" y="1957"/>
                  </a:lnTo>
                  <a:lnTo>
                    <a:pt x="1077" y="1957"/>
                  </a:lnTo>
                  <a:lnTo>
                    <a:pt x="1077" y="2042"/>
                  </a:lnTo>
                  <a:lnTo>
                    <a:pt x="992" y="20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0" name="Freeform 270"/>
            <p:cNvSpPr>
              <a:spLocks/>
            </p:cNvSpPr>
            <p:nvPr/>
          </p:nvSpPr>
          <p:spPr bwMode="auto">
            <a:xfrm>
              <a:off x="2570" y="828"/>
              <a:ext cx="1815" cy="2665"/>
            </a:xfrm>
            <a:custGeom>
              <a:avLst/>
              <a:gdLst>
                <a:gd name="T0" fmla="*/ 596 w 1815"/>
                <a:gd name="T1" fmla="*/ 2524 h 2665"/>
                <a:gd name="T2" fmla="*/ 709 w 1815"/>
                <a:gd name="T3" fmla="*/ 2552 h 2665"/>
                <a:gd name="T4" fmla="*/ 879 w 1815"/>
                <a:gd name="T5" fmla="*/ 2665 h 2665"/>
                <a:gd name="T6" fmla="*/ 993 w 1815"/>
                <a:gd name="T7" fmla="*/ 2580 h 2665"/>
                <a:gd name="T8" fmla="*/ 1106 w 1815"/>
                <a:gd name="T9" fmla="*/ 2354 h 2665"/>
                <a:gd name="T10" fmla="*/ 1106 w 1815"/>
                <a:gd name="T11" fmla="*/ 2240 h 2665"/>
                <a:gd name="T12" fmla="*/ 1219 w 1815"/>
                <a:gd name="T13" fmla="*/ 2212 h 2665"/>
                <a:gd name="T14" fmla="*/ 1304 w 1815"/>
                <a:gd name="T15" fmla="*/ 2240 h 2665"/>
                <a:gd name="T16" fmla="*/ 1418 w 1815"/>
                <a:gd name="T17" fmla="*/ 2183 h 2665"/>
                <a:gd name="T18" fmla="*/ 1446 w 1815"/>
                <a:gd name="T19" fmla="*/ 1985 h 2665"/>
                <a:gd name="T20" fmla="*/ 1588 w 1815"/>
                <a:gd name="T21" fmla="*/ 1872 h 2665"/>
                <a:gd name="T22" fmla="*/ 1648 w 1815"/>
                <a:gd name="T23" fmla="*/ 1812 h 2665"/>
                <a:gd name="T24" fmla="*/ 1815 w 1815"/>
                <a:gd name="T25" fmla="*/ 1616 h 2665"/>
                <a:gd name="T26" fmla="*/ 1673 w 1815"/>
                <a:gd name="T27" fmla="*/ 1446 h 2665"/>
                <a:gd name="T28" fmla="*/ 1645 w 1815"/>
                <a:gd name="T29" fmla="*/ 1361 h 2665"/>
                <a:gd name="T30" fmla="*/ 1560 w 1815"/>
                <a:gd name="T31" fmla="*/ 1333 h 2665"/>
                <a:gd name="T32" fmla="*/ 1475 w 1815"/>
                <a:gd name="T33" fmla="*/ 1276 h 2665"/>
                <a:gd name="T34" fmla="*/ 1304 w 1815"/>
                <a:gd name="T35" fmla="*/ 1276 h 2665"/>
                <a:gd name="T36" fmla="*/ 1191 w 1815"/>
                <a:gd name="T37" fmla="*/ 1049 h 2665"/>
                <a:gd name="T38" fmla="*/ 1049 w 1815"/>
                <a:gd name="T39" fmla="*/ 964 h 2665"/>
                <a:gd name="T40" fmla="*/ 964 w 1815"/>
                <a:gd name="T41" fmla="*/ 879 h 2665"/>
                <a:gd name="T42" fmla="*/ 879 w 1815"/>
                <a:gd name="T43" fmla="*/ 766 h 2665"/>
                <a:gd name="T44" fmla="*/ 908 w 1815"/>
                <a:gd name="T45" fmla="*/ 681 h 2665"/>
                <a:gd name="T46" fmla="*/ 851 w 1815"/>
                <a:gd name="T47" fmla="*/ 539 h 2665"/>
                <a:gd name="T48" fmla="*/ 766 w 1815"/>
                <a:gd name="T49" fmla="*/ 454 h 2665"/>
                <a:gd name="T50" fmla="*/ 624 w 1815"/>
                <a:gd name="T51" fmla="*/ 426 h 2665"/>
                <a:gd name="T52" fmla="*/ 567 w 1815"/>
                <a:gd name="T53" fmla="*/ 341 h 2665"/>
                <a:gd name="T54" fmla="*/ 539 w 1815"/>
                <a:gd name="T55" fmla="*/ 57 h 2665"/>
                <a:gd name="T56" fmla="*/ 341 w 1815"/>
                <a:gd name="T57" fmla="*/ 57 h 2665"/>
                <a:gd name="T58" fmla="*/ 312 w 1815"/>
                <a:gd name="T59" fmla="*/ 199 h 2665"/>
                <a:gd name="T60" fmla="*/ 341 w 1815"/>
                <a:gd name="T61" fmla="*/ 312 h 2665"/>
                <a:gd name="T62" fmla="*/ 284 w 1815"/>
                <a:gd name="T63" fmla="*/ 426 h 2665"/>
                <a:gd name="T64" fmla="*/ 199 w 1815"/>
                <a:gd name="T65" fmla="*/ 511 h 2665"/>
                <a:gd name="T66" fmla="*/ 142 w 1815"/>
                <a:gd name="T67" fmla="*/ 511 h 2665"/>
                <a:gd name="T68" fmla="*/ 114 w 1815"/>
                <a:gd name="T69" fmla="*/ 653 h 2665"/>
                <a:gd name="T70" fmla="*/ 227 w 1815"/>
                <a:gd name="T71" fmla="*/ 738 h 2665"/>
                <a:gd name="T72" fmla="*/ 142 w 1815"/>
                <a:gd name="T73" fmla="*/ 794 h 2665"/>
                <a:gd name="T74" fmla="*/ 57 w 1815"/>
                <a:gd name="T75" fmla="*/ 908 h 2665"/>
                <a:gd name="T76" fmla="*/ 57 w 1815"/>
                <a:gd name="T77" fmla="*/ 1021 h 2665"/>
                <a:gd name="T78" fmla="*/ 0 w 1815"/>
                <a:gd name="T79" fmla="*/ 1134 h 2665"/>
                <a:gd name="T80" fmla="*/ 29 w 1815"/>
                <a:gd name="T81" fmla="*/ 1248 h 2665"/>
                <a:gd name="T82" fmla="*/ 29 w 1815"/>
                <a:gd name="T83" fmla="*/ 1333 h 2665"/>
                <a:gd name="T84" fmla="*/ 284 w 1815"/>
                <a:gd name="T85" fmla="*/ 1248 h 2665"/>
                <a:gd name="T86" fmla="*/ 397 w 1815"/>
                <a:gd name="T87" fmla="*/ 1248 h 2665"/>
                <a:gd name="T88" fmla="*/ 511 w 1815"/>
                <a:gd name="T89" fmla="*/ 1446 h 2665"/>
                <a:gd name="T90" fmla="*/ 511 w 1815"/>
                <a:gd name="T91" fmla="*/ 1701 h 2665"/>
                <a:gd name="T92" fmla="*/ 426 w 1815"/>
                <a:gd name="T93" fmla="*/ 1900 h 2665"/>
                <a:gd name="T94" fmla="*/ 482 w 1815"/>
                <a:gd name="T95" fmla="*/ 2042 h 2665"/>
                <a:gd name="T96" fmla="*/ 511 w 1815"/>
                <a:gd name="T97" fmla="*/ 2155 h 2665"/>
                <a:gd name="T98" fmla="*/ 567 w 1815"/>
                <a:gd name="T99" fmla="*/ 2325 h 2665"/>
                <a:gd name="T100" fmla="*/ 596 w 1815"/>
                <a:gd name="T101" fmla="*/ 2467 h 2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15" h="2665">
                  <a:moveTo>
                    <a:pt x="596" y="2467"/>
                  </a:moveTo>
                  <a:lnTo>
                    <a:pt x="596" y="2524"/>
                  </a:lnTo>
                  <a:lnTo>
                    <a:pt x="681" y="2524"/>
                  </a:lnTo>
                  <a:lnTo>
                    <a:pt x="709" y="2552"/>
                  </a:lnTo>
                  <a:lnTo>
                    <a:pt x="794" y="2524"/>
                  </a:lnTo>
                  <a:lnTo>
                    <a:pt x="879" y="2665"/>
                  </a:lnTo>
                  <a:lnTo>
                    <a:pt x="908" y="2609"/>
                  </a:lnTo>
                  <a:lnTo>
                    <a:pt x="993" y="2580"/>
                  </a:lnTo>
                  <a:lnTo>
                    <a:pt x="993" y="2467"/>
                  </a:lnTo>
                  <a:lnTo>
                    <a:pt x="1106" y="2354"/>
                  </a:lnTo>
                  <a:lnTo>
                    <a:pt x="1049" y="2297"/>
                  </a:lnTo>
                  <a:lnTo>
                    <a:pt x="1106" y="2240"/>
                  </a:lnTo>
                  <a:lnTo>
                    <a:pt x="1163" y="2240"/>
                  </a:lnTo>
                  <a:lnTo>
                    <a:pt x="1219" y="2212"/>
                  </a:lnTo>
                  <a:lnTo>
                    <a:pt x="1248" y="2210"/>
                  </a:lnTo>
                  <a:lnTo>
                    <a:pt x="1304" y="2240"/>
                  </a:lnTo>
                  <a:lnTo>
                    <a:pt x="1361" y="2240"/>
                  </a:lnTo>
                  <a:lnTo>
                    <a:pt x="1418" y="2183"/>
                  </a:lnTo>
                  <a:lnTo>
                    <a:pt x="1446" y="2070"/>
                  </a:lnTo>
                  <a:lnTo>
                    <a:pt x="1446" y="1985"/>
                  </a:lnTo>
                  <a:lnTo>
                    <a:pt x="1503" y="2013"/>
                  </a:lnTo>
                  <a:lnTo>
                    <a:pt x="1588" y="1872"/>
                  </a:lnTo>
                  <a:lnTo>
                    <a:pt x="1645" y="1843"/>
                  </a:lnTo>
                  <a:lnTo>
                    <a:pt x="1648" y="1812"/>
                  </a:lnTo>
                  <a:lnTo>
                    <a:pt x="1815" y="1701"/>
                  </a:lnTo>
                  <a:lnTo>
                    <a:pt x="1815" y="1616"/>
                  </a:lnTo>
                  <a:lnTo>
                    <a:pt x="1673" y="1531"/>
                  </a:lnTo>
                  <a:lnTo>
                    <a:pt x="1673" y="1446"/>
                  </a:lnTo>
                  <a:lnTo>
                    <a:pt x="1645" y="1418"/>
                  </a:lnTo>
                  <a:lnTo>
                    <a:pt x="1645" y="1361"/>
                  </a:lnTo>
                  <a:lnTo>
                    <a:pt x="1616" y="1305"/>
                  </a:lnTo>
                  <a:lnTo>
                    <a:pt x="1560" y="1333"/>
                  </a:lnTo>
                  <a:lnTo>
                    <a:pt x="1531" y="1276"/>
                  </a:lnTo>
                  <a:lnTo>
                    <a:pt x="1475" y="1276"/>
                  </a:lnTo>
                  <a:lnTo>
                    <a:pt x="1390" y="1305"/>
                  </a:lnTo>
                  <a:lnTo>
                    <a:pt x="1304" y="1276"/>
                  </a:lnTo>
                  <a:lnTo>
                    <a:pt x="1333" y="1106"/>
                  </a:lnTo>
                  <a:lnTo>
                    <a:pt x="1191" y="1049"/>
                  </a:lnTo>
                  <a:lnTo>
                    <a:pt x="1106" y="936"/>
                  </a:lnTo>
                  <a:lnTo>
                    <a:pt x="1049" y="964"/>
                  </a:lnTo>
                  <a:lnTo>
                    <a:pt x="936" y="936"/>
                  </a:lnTo>
                  <a:lnTo>
                    <a:pt x="964" y="879"/>
                  </a:lnTo>
                  <a:lnTo>
                    <a:pt x="908" y="851"/>
                  </a:lnTo>
                  <a:lnTo>
                    <a:pt x="879" y="766"/>
                  </a:lnTo>
                  <a:lnTo>
                    <a:pt x="908" y="738"/>
                  </a:lnTo>
                  <a:lnTo>
                    <a:pt x="908" y="681"/>
                  </a:lnTo>
                  <a:lnTo>
                    <a:pt x="823" y="596"/>
                  </a:lnTo>
                  <a:lnTo>
                    <a:pt x="851" y="539"/>
                  </a:lnTo>
                  <a:lnTo>
                    <a:pt x="766" y="511"/>
                  </a:lnTo>
                  <a:lnTo>
                    <a:pt x="766" y="454"/>
                  </a:lnTo>
                  <a:lnTo>
                    <a:pt x="652" y="454"/>
                  </a:lnTo>
                  <a:lnTo>
                    <a:pt x="624" y="426"/>
                  </a:lnTo>
                  <a:lnTo>
                    <a:pt x="652" y="369"/>
                  </a:lnTo>
                  <a:lnTo>
                    <a:pt x="567" y="341"/>
                  </a:lnTo>
                  <a:lnTo>
                    <a:pt x="482" y="114"/>
                  </a:lnTo>
                  <a:lnTo>
                    <a:pt x="539" y="57"/>
                  </a:lnTo>
                  <a:lnTo>
                    <a:pt x="454" y="0"/>
                  </a:lnTo>
                  <a:lnTo>
                    <a:pt x="341" y="57"/>
                  </a:lnTo>
                  <a:lnTo>
                    <a:pt x="341" y="142"/>
                  </a:lnTo>
                  <a:lnTo>
                    <a:pt x="312" y="199"/>
                  </a:lnTo>
                  <a:lnTo>
                    <a:pt x="312" y="284"/>
                  </a:lnTo>
                  <a:lnTo>
                    <a:pt x="341" y="312"/>
                  </a:lnTo>
                  <a:lnTo>
                    <a:pt x="312" y="369"/>
                  </a:lnTo>
                  <a:lnTo>
                    <a:pt x="284" y="426"/>
                  </a:lnTo>
                  <a:lnTo>
                    <a:pt x="284" y="482"/>
                  </a:lnTo>
                  <a:lnTo>
                    <a:pt x="199" y="511"/>
                  </a:lnTo>
                  <a:lnTo>
                    <a:pt x="171" y="454"/>
                  </a:lnTo>
                  <a:lnTo>
                    <a:pt x="142" y="511"/>
                  </a:lnTo>
                  <a:lnTo>
                    <a:pt x="142" y="624"/>
                  </a:lnTo>
                  <a:lnTo>
                    <a:pt x="114" y="653"/>
                  </a:lnTo>
                  <a:lnTo>
                    <a:pt x="199" y="681"/>
                  </a:lnTo>
                  <a:lnTo>
                    <a:pt x="227" y="738"/>
                  </a:lnTo>
                  <a:lnTo>
                    <a:pt x="114" y="738"/>
                  </a:lnTo>
                  <a:lnTo>
                    <a:pt x="142" y="794"/>
                  </a:lnTo>
                  <a:lnTo>
                    <a:pt x="57" y="823"/>
                  </a:lnTo>
                  <a:lnTo>
                    <a:pt x="57" y="908"/>
                  </a:lnTo>
                  <a:lnTo>
                    <a:pt x="85" y="936"/>
                  </a:lnTo>
                  <a:lnTo>
                    <a:pt x="57" y="1021"/>
                  </a:lnTo>
                  <a:lnTo>
                    <a:pt x="57" y="1106"/>
                  </a:lnTo>
                  <a:lnTo>
                    <a:pt x="0" y="1134"/>
                  </a:lnTo>
                  <a:lnTo>
                    <a:pt x="57" y="1220"/>
                  </a:lnTo>
                  <a:lnTo>
                    <a:pt x="29" y="1248"/>
                  </a:lnTo>
                  <a:lnTo>
                    <a:pt x="57" y="1276"/>
                  </a:lnTo>
                  <a:lnTo>
                    <a:pt x="29" y="1333"/>
                  </a:lnTo>
                  <a:lnTo>
                    <a:pt x="142" y="1361"/>
                  </a:lnTo>
                  <a:lnTo>
                    <a:pt x="284" y="1248"/>
                  </a:lnTo>
                  <a:lnTo>
                    <a:pt x="312" y="1305"/>
                  </a:lnTo>
                  <a:lnTo>
                    <a:pt x="397" y="1248"/>
                  </a:lnTo>
                  <a:lnTo>
                    <a:pt x="482" y="1276"/>
                  </a:lnTo>
                  <a:lnTo>
                    <a:pt x="511" y="1446"/>
                  </a:lnTo>
                  <a:lnTo>
                    <a:pt x="426" y="1588"/>
                  </a:lnTo>
                  <a:lnTo>
                    <a:pt x="511" y="1701"/>
                  </a:lnTo>
                  <a:lnTo>
                    <a:pt x="426" y="1843"/>
                  </a:lnTo>
                  <a:lnTo>
                    <a:pt x="426" y="1900"/>
                  </a:lnTo>
                  <a:lnTo>
                    <a:pt x="454" y="1985"/>
                  </a:lnTo>
                  <a:lnTo>
                    <a:pt x="482" y="2042"/>
                  </a:lnTo>
                  <a:lnTo>
                    <a:pt x="511" y="2070"/>
                  </a:lnTo>
                  <a:lnTo>
                    <a:pt x="511" y="2155"/>
                  </a:lnTo>
                  <a:lnTo>
                    <a:pt x="482" y="2212"/>
                  </a:lnTo>
                  <a:lnTo>
                    <a:pt x="567" y="2325"/>
                  </a:lnTo>
                  <a:lnTo>
                    <a:pt x="539" y="2382"/>
                  </a:lnTo>
                  <a:lnTo>
                    <a:pt x="596" y="246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3" name="Freeform 273"/>
            <p:cNvSpPr>
              <a:spLocks/>
            </p:cNvSpPr>
            <p:nvPr/>
          </p:nvSpPr>
          <p:spPr bwMode="auto">
            <a:xfrm>
              <a:off x="2542" y="2076"/>
              <a:ext cx="624" cy="1417"/>
            </a:xfrm>
            <a:custGeom>
              <a:avLst/>
              <a:gdLst>
                <a:gd name="T0" fmla="*/ 255 w 624"/>
                <a:gd name="T1" fmla="*/ 1219 h 1417"/>
                <a:gd name="T2" fmla="*/ 284 w 624"/>
                <a:gd name="T3" fmla="*/ 1247 h 1417"/>
                <a:gd name="T4" fmla="*/ 284 w 624"/>
                <a:gd name="T5" fmla="*/ 1332 h 1417"/>
                <a:gd name="T6" fmla="*/ 312 w 624"/>
                <a:gd name="T7" fmla="*/ 1361 h 1417"/>
                <a:gd name="T8" fmla="*/ 284 w 624"/>
                <a:gd name="T9" fmla="*/ 1389 h 1417"/>
                <a:gd name="T10" fmla="*/ 312 w 624"/>
                <a:gd name="T11" fmla="*/ 1417 h 1417"/>
                <a:gd name="T12" fmla="*/ 425 w 624"/>
                <a:gd name="T13" fmla="*/ 1361 h 1417"/>
                <a:gd name="T14" fmla="*/ 397 w 624"/>
                <a:gd name="T15" fmla="*/ 1304 h 1417"/>
                <a:gd name="T16" fmla="*/ 510 w 624"/>
                <a:gd name="T17" fmla="*/ 1219 h 1417"/>
                <a:gd name="T18" fmla="*/ 567 w 624"/>
                <a:gd name="T19" fmla="*/ 1247 h 1417"/>
                <a:gd name="T20" fmla="*/ 624 w 624"/>
                <a:gd name="T21" fmla="*/ 1219 h 1417"/>
                <a:gd name="T22" fmla="*/ 567 w 624"/>
                <a:gd name="T23" fmla="*/ 1134 h 1417"/>
                <a:gd name="T24" fmla="*/ 595 w 624"/>
                <a:gd name="T25" fmla="*/ 1077 h 1417"/>
                <a:gd name="T26" fmla="*/ 510 w 624"/>
                <a:gd name="T27" fmla="*/ 964 h 1417"/>
                <a:gd name="T28" fmla="*/ 539 w 624"/>
                <a:gd name="T29" fmla="*/ 907 h 1417"/>
                <a:gd name="T30" fmla="*/ 539 w 624"/>
                <a:gd name="T31" fmla="*/ 822 h 1417"/>
                <a:gd name="T32" fmla="*/ 510 w 624"/>
                <a:gd name="T33" fmla="*/ 794 h 1417"/>
                <a:gd name="T34" fmla="*/ 454 w 624"/>
                <a:gd name="T35" fmla="*/ 652 h 1417"/>
                <a:gd name="T36" fmla="*/ 454 w 624"/>
                <a:gd name="T37" fmla="*/ 595 h 1417"/>
                <a:gd name="T38" fmla="*/ 539 w 624"/>
                <a:gd name="T39" fmla="*/ 453 h 1417"/>
                <a:gd name="T40" fmla="*/ 454 w 624"/>
                <a:gd name="T41" fmla="*/ 340 h 1417"/>
                <a:gd name="T42" fmla="*/ 539 w 624"/>
                <a:gd name="T43" fmla="*/ 198 h 1417"/>
                <a:gd name="T44" fmla="*/ 510 w 624"/>
                <a:gd name="T45" fmla="*/ 28 h 1417"/>
                <a:gd name="T46" fmla="*/ 425 w 624"/>
                <a:gd name="T47" fmla="*/ 0 h 1417"/>
                <a:gd name="T48" fmla="*/ 340 w 624"/>
                <a:gd name="T49" fmla="*/ 57 h 1417"/>
                <a:gd name="T50" fmla="*/ 312 w 624"/>
                <a:gd name="T51" fmla="*/ 0 h 1417"/>
                <a:gd name="T52" fmla="*/ 170 w 624"/>
                <a:gd name="T53" fmla="*/ 113 h 1417"/>
                <a:gd name="T54" fmla="*/ 57 w 624"/>
                <a:gd name="T55" fmla="*/ 85 h 1417"/>
                <a:gd name="T56" fmla="*/ 57 w 624"/>
                <a:gd name="T57" fmla="*/ 142 h 1417"/>
                <a:gd name="T58" fmla="*/ 28 w 624"/>
                <a:gd name="T59" fmla="*/ 142 h 1417"/>
                <a:gd name="T60" fmla="*/ 28 w 624"/>
                <a:gd name="T61" fmla="*/ 283 h 1417"/>
                <a:gd name="T62" fmla="*/ 57 w 624"/>
                <a:gd name="T63" fmla="*/ 312 h 1417"/>
                <a:gd name="T64" fmla="*/ 28 w 624"/>
                <a:gd name="T65" fmla="*/ 340 h 1417"/>
                <a:gd name="T66" fmla="*/ 57 w 624"/>
                <a:gd name="T67" fmla="*/ 368 h 1417"/>
                <a:gd name="T68" fmla="*/ 0 w 624"/>
                <a:gd name="T69" fmla="*/ 425 h 1417"/>
                <a:gd name="T70" fmla="*/ 0 w 624"/>
                <a:gd name="T71" fmla="*/ 482 h 1417"/>
                <a:gd name="T72" fmla="*/ 57 w 624"/>
                <a:gd name="T73" fmla="*/ 510 h 1417"/>
                <a:gd name="T74" fmla="*/ 85 w 624"/>
                <a:gd name="T75" fmla="*/ 595 h 1417"/>
                <a:gd name="T76" fmla="*/ 57 w 624"/>
                <a:gd name="T77" fmla="*/ 680 h 1417"/>
                <a:gd name="T78" fmla="*/ 85 w 624"/>
                <a:gd name="T79" fmla="*/ 680 h 1417"/>
                <a:gd name="T80" fmla="*/ 142 w 624"/>
                <a:gd name="T81" fmla="*/ 737 h 1417"/>
                <a:gd name="T82" fmla="*/ 170 w 624"/>
                <a:gd name="T83" fmla="*/ 794 h 1417"/>
                <a:gd name="T84" fmla="*/ 227 w 624"/>
                <a:gd name="T85" fmla="*/ 794 h 1417"/>
                <a:gd name="T86" fmla="*/ 227 w 624"/>
                <a:gd name="T87" fmla="*/ 850 h 1417"/>
                <a:gd name="T88" fmla="*/ 199 w 624"/>
                <a:gd name="T89" fmla="*/ 879 h 1417"/>
                <a:gd name="T90" fmla="*/ 255 w 624"/>
                <a:gd name="T91" fmla="*/ 907 h 1417"/>
                <a:gd name="T92" fmla="*/ 227 w 624"/>
                <a:gd name="T93" fmla="*/ 992 h 1417"/>
                <a:gd name="T94" fmla="*/ 255 w 624"/>
                <a:gd name="T95" fmla="*/ 1020 h 1417"/>
                <a:gd name="T96" fmla="*/ 227 w 624"/>
                <a:gd name="T97" fmla="*/ 1106 h 1417"/>
                <a:gd name="T98" fmla="*/ 255 w 624"/>
                <a:gd name="T99" fmla="*/ 1106 h 1417"/>
                <a:gd name="T100" fmla="*/ 284 w 624"/>
                <a:gd name="T101" fmla="*/ 1191 h 1417"/>
                <a:gd name="T102" fmla="*/ 255 w 624"/>
                <a:gd name="T103" fmla="*/ 1219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24" h="1417">
                  <a:moveTo>
                    <a:pt x="255" y="1219"/>
                  </a:moveTo>
                  <a:lnTo>
                    <a:pt x="284" y="1247"/>
                  </a:lnTo>
                  <a:lnTo>
                    <a:pt x="284" y="1332"/>
                  </a:lnTo>
                  <a:lnTo>
                    <a:pt x="312" y="1361"/>
                  </a:lnTo>
                  <a:lnTo>
                    <a:pt x="284" y="1389"/>
                  </a:lnTo>
                  <a:lnTo>
                    <a:pt x="312" y="1417"/>
                  </a:lnTo>
                  <a:lnTo>
                    <a:pt x="425" y="1361"/>
                  </a:lnTo>
                  <a:lnTo>
                    <a:pt x="397" y="1304"/>
                  </a:lnTo>
                  <a:lnTo>
                    <a:pt x="510" y="1219"/>
                  </a:lnTo>
                  <a:lnTo>
                    <a:pt x="567" y="1247"/>
                  </a:lnTo>
                  <a:lnTo>
                    <a:pt x="624" y="1219"/>
                  </a:lnTo>
                  <a:lnTo>
                    <a:pt x="567" y="1134"/>
                  </a:lnTo>
                  <a:lnTo>
                    <a:pt x="595" y="1077"/>
                  </a:lnTo>
                  <a:lnTo>
                    <a:pt x="510" y="964"/>
                  </a:lnTo>
                  <a:lnTo>
                    <a:pt x="539" y="907"/>
                  </a:lnTo>
                  <a:lnTo>
                    <a:pt x="539" y="822"/>
                  </a:lnTo>
                  <a:lnTo>
                    <a:pt x="510" y="794"/>
                  </a:lnTo>
                  <a:lnTo>
                    <a:pt x="454" y="652"/>
                  </a:lnTo>
                  <a:lnTo>
                    <a:pt x="454" y="595"/>
                  </a:lnTo>
                  <a:lnTo>
                    <a:pt x="539" y="453"/>
                  </a:lnTo>
                  <a:lnTo>
                    <a:pt x="454" y="340"/>
                  </a:lnTo>
                  <a:lnTo>
                    <a:pt x="539" y="198"/>
                  </a:lnTo>
                  <a:lnTo>
                    <a:pt x="510" y="28"/>
                  </a:lnTo>
                  <a:lnTo>
                    <a:pt x="425" y="0"/>
                  </a:lnTo>
                  <a:lnTo>
                    <a:pt x="340" y="57"/>
                  </a:lnTo>
                  <a:lnTo>
                    <a:pt x="312" y="0"/>
                  </a:lnTo>
                  <a:lnTo>
                    <a:pt x="170" y="113"/>
                  </a:lnTo>
                  <a:lnTo>
                    <a:pt x="57" y="85"/>
                  </a:lnTo>
                  <a:lnTo>
                    <a:pt x="57" y="142"/>
                  </a:lnTo>
                  <a:lnTo>
                    <a:pt x="28" y="142"/>
                  </a:lnTo>
                  <a:lnTo>
                    <a:pt x="28" y="283"/>
                  </a:lnTo>
                  <a:lnTo>
                    <a:pt x="57" y="312"/>
                  </a:lnTo>
                  <a:lnTo>
                    <a:pt x="28" y="340"/>
                  </a:lnTo>
                  <a:lnTo>
                    <a:pt x="57" y="368"/>
                  </a:lnTo>
                  <a:lnTo>
                    <a:pt x="0" y="425"/>
                  </a:lnTo>
                  <a:lnTo>
                    <a:pt x="0" y="482"/>
                  </a:lnTo>
                  <a:lnTo>
                    <a:pt x="57" y="510"/>
                  </a:lnTo>
                  <a:lnTo>
                    <a:pt x="85" y="595"/>
                  </a:lnTo>
                  <a:lnTo>
                    <a:pt x="57" y="680"/>
                  </a:lnTo>
                  <a:lnTo>
                    <a:pt x="85" y="680"/>
                  </a:lnTo>
                  <a:lnTo>
                    <a:pt x="142" y="737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850"/>
                  </a:lnTo>
                  <a:lnTo>
                    <a:pt x="199" y="879"/>
                  </a:lnTo>
                  <a:lnTo>
                    <a:pt x="255" y="907"/>
                  </a:lnTo>
                  <a:lnTo>
                    <a:pt x="227" y="992"/>
                  </a:lnTo>
                  <a:lnTo>
                    <a:pt x="255" y="1020"/>
                  </a:lnTo>
                  <a:lnTo>
                    <a:pt x="227" y="1106"/>
                  </a:lnTo>
                  <a:lnTo>
                    <a:pt x="255" y="1106"/>
                  </a:lnTo>
                  <a:lnTo>
                    <a:pt x="284" y="1191"/>
                  </a:lnTo>
                  <a:lnTo>
                    <a:pt x="255" y="121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5" name="Freeform 275"/>
            <p:cNvSpPr>
              <a:spLocks/>
            </p:cNvSpPr>
            <p:nvPr/>
          </p:nvSpPr>
          <p:spPr bwMode="auto">
            <a:xfrm>
              <a:off x="4243" y="460"/>
              <a:ext cx="1106" cy="2268"/>
            </a:xfrm>
            <a:custGeom>
              <a:avLst/>
              <a:gdLst>
                <a:gd name="T0" fmla="*/ 425 w 1106"/>
                <a:gd name="T1" fmla="*/ 2183 h 2268"/>
                <a:gd name="T2" fmla="*/ 198 w 1106"/>
                <a:gd name="T3" fmla="*/ 2211 h 2268"/>
                <a:gd name="T4" fmla="*/ 142 w 1106"/>
                <a:gd name="T5" fmla="*/ 2069 h 2268"/>
                <a:gd name="T6" fmla="*/ 0 w 1106"/>
                <a:gd name="T7" fmla="*/ 1899 h 2268"/>
                <a:gd name="T8" fmla="*/ 85 w 1106"/>
                <a:gd name="T9" fmla="*/ 1673 h 2268"/>
                <a:gd name="T10" fmla="*/ 57 w 1106"/>
                <a:gd name="T11" fmla="*/ 1531 h 2268"/>
                <a:gd name="T12" fmla="*/ 85 w 1106"/>
                <a:gd name="T13" fmla="*/ 1446 h 2268"/>
                <a:gd name="T14" fmla="*/ 170 w 1106"/>
                <a:gd name="T15" fmla="*/ 1332 h 2268"/>
                <a:gd name="T16" fmla="*/ 57 w 1106"/>
                <a:gd name="T17" fmla="*/ 1332 h 2268"/>
                <a:gd name="T18" fmla="*/ 28 w 1106"/>
                <a:gd name="T19" fmla="*/ 1304 h 2268"/>
                <a:gd name="T20" fmla="*/ 113 w 1106"/>
                <a:gd name="T21" fmla="*/ 1162 h 2268"/>
                <a:gd name="T22" fmla="*/ 57 w 1106"/>
                <a:gd name="T23" fmla="*/ 1021 h 2268"/>
                <a:gd name="T24" fmla="*/ 113 w 1106"/>
                <a:gd name="T25" fmla="*/ 879 h 2268"/>
                <a:gd name="T26" fmla="*/ 113 w 1106"/>
                <a:gd name="T27" fmla="*/ 822 h 2268"/>
                <a:gd name="T28" fmla="*/ 113 w 1106"/>
                <a:gd name="T29" fmla="*/ 737 h 2268"/>
                <a:gd name="T30" fmla="*/ 113 w 1106"/>
                <a:gd name="T31" fmla="*/ 680 h 2268"/>
                <a:gd name="T32" fmla="*/ 198 w 1106"/>
                <a:gd name="T33" fmla="*/ 680 h 2268"/>
                <a:gd name="T34" fmla="*/ 284 w 1106"/>
                <a:gd name="T35" fmla="*/ 624 h 2268"/>
                <a:gd name="T36" fmla="*/ 312 w 1106"/>
                <a:gd name="T37" fmla="*/ 539 h 2268"/>
                <a:gd name="T38" fmla="*/ 340 w 1106"/>
                <a:gd name="T39" fmla="*/ 454 h 2268"/>
                <a:gd name="T40" fmla="*/ 340 w 1106"/>
                <a:gd name="T41" fmla="*/ 368 h 2268"/>
                <a:gd name="T42" fmla="*/ 425 w 1106"/>
                <a:gd name="T43" fmla="*/ 255 h 2268"/>
                <a:gd name="T44" fmla="*/ 454 w 1106"/>
                <a:gd name="T45" fmla="*/ 142 h 2268"/>
                <a:gd name="T46" fmla="*/ 539 w 1106"/>
                <a:gd name="T47" fmla="*/ 28 h 2268"/>
                <a:gd name="T48" fmla="*/ 680 w 1106"/>
                <a:gd name="T49" fmla="*/ 85 h 2268"/>
                <a:gd name="T50" fmla="*/ 851 w 1106"/>
                <a:gd name="T51" fmla="*/ 28 h 2268"/>
                <a:gd name="T52" fmla="*/ 1077 w 1106"/>
                <a:gd name="T53" fmla="*/ 0 h 2268"/>
                <a:gd name="T54" fmla="*/ 1077 w 1106"/>
                <a:gd name="T55" fmla="*/ 142 h 2268"/>
                <a:gd name="T56" fmla="*/ 1077 w 1106"/>
                <a:gd name="T57" fmla="*/ 425 h 2268"/>
                <a:gd name="T58" fmla="*/ 992 w 1106"/>
                <a:gd name="T59" fmla="*/ 397 h 2268"/>
                <a:gd name="T60" fmla="*/ 964 w 1106"/>
                <a:gd name="T61" fmla="*/ 539 h 2268"/>
                <a:gd name="T62" fmla="*/ 907 w 1106"/>
                <a:gd name="T63" fmla="*/ 652 h 2268"/>
                <a:gd name="T64" fmla="*/ 964 w 1106"/>
                <a:gd name="T65" fmla="*/ 709 h 2268"/>
                <a:gd name="T66" fmla="*/ 936 w 1106"/>
                <a:gd name="T67" fmla="*/ 879 h 2268"/>
                <a:gd name="T68" fmla="*/ 907 w 1106"/>
                <a:gd name="T69" fmla="*/ 964 h 2268"/>
                <a:gd name="T70" fmla="*/ 709 w 1106"/>
                <a:gd name="T71" fmla="*/ 1162 h 2268"/>
                <a:gd name="T72" fmla="*/ 595 w 1106"/>
                <a:gd name="T73" fmla="*/ 1276 h 2268"/>
                <a:gd name="T74" fmla="*/ 709 w 1106"/>
                <a:gd name="T75" fmla="*/ 1332 h 2268"/>
                <a:gd name="T76" fmla="*/ 680 w 1106"/>
                <a:gd name="T77" fmla="*/ 1616 h 2268"/>
                <a:gd name="T78" fmla="*/ 595 w 1106"/>
                <a:gd name="T79" fmla="*/ 1814 h 2268"/>
                <a:gd name="T80" fmla="*/ 539 w 1106"/>
                <a:gd name="T81" fmla="*/ 2041 h 2268"/>
                <a:gd name="T82" fmla="*/ 567 w 1106"/>
                <a:gd name="T83" fmla="*/ 2268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06" h="2268">
                  <a:moveTo>
                    <a:pt x="567" y="2268"/>
                  </a:moveTo>
                  <a:lnTo>
                    <a:pt x="425" y="2183"/>
                  </a:lnTo>
                  <a:lnTo>
                    <a:pt x="284" y="2240"/>
                  </a:lnTo>
                  <a:lnTo>
                    <a:pt x="198" y="2211"/>
                  </a:lnTo>
                  <a:lnTo>
                    <a:pt x="227" y="2155"/>
                  </a:lnTo>
                  <a:lnTo>
                    <a:pt x="142" y="2069"/>
                  </a:lnTo>
                  <a:lnTo>
                    <a:pt x="142" y="1984"/>
                  </a:lnTo>
                  <a:lnTo>
                    <a:pt x="0" y="1899"/>
                  </a:lnTo>
                  <a:lnTo>
                    <a:pt x="0" y="1814"/>
                  </a:lnTo>
                  <a:lnTo>
                    <a:pt x="85" y="1673"/>
                  </a:lnTo>
                  <a:lnTo>
                    <a:pt x="85" y="1588"/>
                  </a:lnTo>
                  <a:lnTo>
                    <a:pt x="57" y="1531"/>
                  </a:lnTo>
                  <a:lnTo>
                    <a:pt x="113" y="1502"/>
                  </a:lnTo>
                  <a:lnTo>
                    <a:pt x="85" y="1446"/>
                  </a:lnTo>
                  <a:lnTo>
                    <a:pt x="142" y="1417"/>
                  </a:lnTo>
                  <a:lnTo>
                    <a:pt x="170" y="1332"/>
                  </a:lnTo>
                  <a:lnTo>
                    <a:pt x="113" y="1304"/>
                  </a:lnTo>
                  <a:lnTo>
                    <a:pt x="57" y="1332"/>
                  </a:lnTo>
                  <a:lnTo>
                    <a:pt x="57" y="1276"/>
                  </a:lnTo>
                  <a:lnTo>
                    <a:pt x="28" y="1304"/>
                  </a:lnTo>
                  <a:lnTo>
                    <a:pt x="28" y="1134"/>
                  </a:lnTo>
                  <a:lnTo>
                    <a:pt x="113" y="1162"/>
                  </a:lnTo>
                  <a:lnTo>
                    <a:pt x="113" y="1077"/>
                  </a:lnTo>
                  <a:lnTo>
                    <a:pt x="57" y="1021"/>
                  </a:lnTo>
                  <a:lnTo>
                    <a:pt x="113" y="964"/>
                  </a:lnTo>
                  <a:lnTo>
                    <a:pt x="113" y="879"/>
                  </a:lnTo>
                  <a:lnTo>
                    <a:pt x="85" y="850"/>
                  </a:lnTo>
                  <a:lnTo>
                    <a:pt x="113" y="822"/>
                  </a:lnTo>
                  <a:lnTo>
                    <a:pt x="85" y="794"/>
                  </a:lnTo>
                  <a:lnTo>
                    <a:pt x="113" y="737"/>
                  </a:lnTo>
                  <a:lnTo>
                    <a:pt x="85" y="709"/>
                  </a:lnTo>
                  <a:lnTo>
                    <a:pt x="113" y="680"/>
                  </a:lnTo>
                  <a:lnTo>
                    <a:pt x="170" y="709"/>
                  </a:lnTo>
                  <a:lnTo>
                    <a:pt x="198" y="680"/>
                  </a:lnTo>
                  <a:lnTo>
                    <a:pt x="255" y="709"/>
                  </a:lnTo>
                  <a:lnTo>
                    <a:pt x="284" y="624"/>
                  </a:lnTo>
                  <a:lnTo>
                    <a:pt x="284" y="510"/>
                  </a:lnTo>
                  <a:lnTo>
                    <a:pt x="312" y="539"/>
                  </a:lnTo>
                  <a:lnTo>
                    <a:pt x="369" y="482"/>
                  </a:lnTo>
                  <a:lnTo>
                    <a:pt x="340" y="454"/>
                  </a:lnTo>
                  <a:lnTo>
                    <a:pt x="369" y="397"/>
                  </a:lnTo>
                  <a:lnTo>
                    <a:pt x="340" y="368"/>
                  </a:lnTo>
                  <a:lnTo>
                    <a:pt x="397" y="340"/>
                  </a:lnTo>
                  <a:lnTo>
                    <a:pt x="425" y="255"/>
                  </a:lnTo>
                  <a:lnTo>
                    <a:pt x="482" y="170"/>
                  </a:lnTo>
                  <a:lnTo>
                    <a:pt x="454" y="142"/>
                  </a:lnTo>
                  <a:lnTo>
                    <a:pt x="454" y="57"/>
                  </a:lnTo>
                  <a:lnTo>
                    <a:pt x="539" y="28"/>
                  </a:lnTo>
                  <a:lnTo>
                    <a:pt x="595" y="85"/>
                  </a:lnTo>
                  <a:lnTo>
                    <a:pt x="680" y="85"/>
                  </a:lnTo>
                  <a:lnTo>
                    <a:pt x="822" y="0"/>
                  </a:lnTo>
                  <a:lnTo>
                    <a:pt x="851" y="28"/>
                  </a:lnTo>
                  <a:lnTo>
                    <a:pt x="907" y="0"/>
                  </a:lnTo>
                  <a:lnTo>
                    <a:pt x="1077" y="0"/>
                  </a:lnTo>
                  <a:lnTo>
                    <a:pt x="1049" y="57"/>
                  </a:lnTo>
                  <a:lnTo>
                    <a:pt x="1077" y="142"/>
                  </a:lnTo>
                  <a:lnTo>
                    <a:pt x="1106" y="368"/>
                  </a:lnTo>
                  <a:lnTo>
                    <a:pt x="1077" y="425"/>
                  </a:lnTo>
                  <a:lnTo>
                    <a:pt x="1021" y="368"/>
                  </a:lnTo>
                  <a:lnTo>
                    <a:pt x="992" y="397"/>
                  </a:lnTo>
                  <a:lnTo>
                    <a:pt x="1021" y="454"/>
                  </a:lnTo>
                  <a:lnTo>
                    <a:pt x="964" y="539"/>
                  </a:lnTo>
                  <a:lnTo>
                    <a:pt x="964" y="595"/>
                  </a:lnTo>
                  <a:lnTo>
                    <a:pt x="907" y="652"/>
                  </a:lnTo>
                  <a:lnTo>
                    <a:pt x="907" y="680"/>
                  </a:lnTo>
                  <a:lnTo>
                    <a:pt x="964" y="709"/>
                  </a:lnTo>
                  <a:lnTo>
                    <a:pt x="907" y="822"/>
                  </a:lnTo>
                  <a:lnTo>
                    <a:pt x="936" y="879"/>
                  </a:lnTo>
                  <a:lnTo>
                    <a:pt x="907" y="935"/>
                  </a:lnTo>
                  <a:lnTo>
                    <a:pt x="907" y="964"/>
                  </a:lnTo>
                  <a:lnTo>
                    <a:pt x="765" y="992"/>
                  </a:lnTo>
                  <a:lnTo>
                    <a:pt x="709" y="1162"/>
                  </a:lnTo>
                  <a:lnTo>
                    <a:pt x="595" y="1219"/>
                  </a:lnTo>
                  <a:lnTo>
                    <a:pt x="595" y="1276"/>
                  </a:lnTo>
                  <a:lnTo>
                    <a:pt x="680" y="1276"/>
                  </a:lnTo>
                  <a:lnTo>
                    <a:pt x="709" y="1332"/>
                  </a:lnTo>
                  <a:lnTo>
                    <a:pt x="624" y="1417"/>
                  </a:lnTo>
                  <a:lnTo>
                    <a:pt x="680" y="1616"/>
                  </a:lnTo>
                  <a:lnTo>
                    <a:pt x="539" y="1701"/>
                  </a:lnTo>
                  <a:lnTo>
                    <a:pt x="595" y="1814"/>
                  </a:lnTo>
                  <a:lnTo>
                    <a:pt x="595" y="1984"/>
                  </a:lnTo>
                  <a:lnTo>
                    <a:pt x="539" y="2041"/>
                  </a:lnTo>
                  <a:lnTo>
                    <a:pt x="539" y="2155"/>
                  </a:lnTo>
                  <a:lnTo>
                    <a:pt x="567" y="226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6" name="Freeform 276"/>
            <p:cNvSpPr>
              <a:spLocks/>
            </p:cNvSpPr>
            <p:nvPr/>
          </p:nvSpPr>
          <p:spPr bwMode="auto">
            <a:xfrm>
              <a:off x="2911" y="176"/>
              <a:ext cx="1502" cy="2098"/>
            </a:xfrm>
            <a:custGeom>
              <a:avLst/>
              <a:gdLst>
                <a:gd name="T0" fmla="*/ 198 w 1502"/>
                <a:gd name="T1" fmla="*/ 709 h 2098"/>
                <a:gd name="T2" fmla="*/ 226 w 1502"/>
                <a:gd name="T3" fmla="*/ 993 h 2098"/>
                <a:gd name="T4" fmla="*/ 283 w 1502"/>
                <a:gd name="T5" fmla="*/ 1078 h 2098"/>
                <a:gd name="T6" fmla="*/ 425 w 1502"/>
                <a:gd name="T7" fmla="*/ 1106 h 2098"/>
                <a:gd name="T8" fmla="*/ 510 w 1502"/>
                <a:gd name="T9" fmla="*/ 1191 h 2098"/>
                <a:gd name="T10" fmla="*/ 567 w 1502"/>
                <a:gd name="T11" fmla="*/ 1333 h 2098"/>
                <a:gd name="T12" fmla="*/ 538 w 1502"/>
                <a:gd name="T13" fmla="*/ 1418 h 2098"/>
                <a:gd name="T14" fmla="*/ 623 w 1502"/>
                <a:gd name="T15" fmla="*/ 1531 h 2098"/>
                <a:gd name="T16" fmla="*/ 708 w 1502"/>
                <a:gd name="T17" fmla="*/ 1616 h 2098"/>
                <a:gd name="T18" fmla="*/ 850 w 1502"/>
                <a:gd name="T19" fmla="*/ 1701 h 2098"/>
                <a:gd name="T20" fmla="*/ 963 w 1502"/>
                <a:gd name="T21" fmla="*/ 1928 h 2098"/>
                <a:gd name="T22" fmla="*/ 1134 w 1502"/>
                <a:gd name="T23" fmla="*/ 1928 h 2098"/>
                <a:gd name="T24" fmla="*/ 1219 w 1502"/>
                <a:gd name="T25" fmla="*/ 1985 h 2098"/>
                <a:gd name="T26" fmla="*/ 1304 w 1502"/>
                <a:gd name="T27" fmla="*/ 2013 h 2098"/>
                <a:gd name="T28" fmla="*/ 1332 w 1502"/>
                <a:gd name="T29" fmla="*/ 2098 h 2098"/>
                <a:gd name="T30" fmla="*/ 1417 w 1502"/>
                <a:gd name="T31" fmla="*/ 1872 h 2098"/>
                <a:gd name="T32" fmla="*/ 1445 w 1502"/>
                <a:gd name="T33" fmla="*/ 1786 h 2098"/>
                <a:gd name="T34" fmla="*/ 1474 w 1502"/>
                <a:gd name="T35" fmla="*/ 1701 h 2098"/>
                <a:gd name="T36" fmla="*/ 1445 w 1502"/>
                <a:gd name="T37" fmla="*/ 1588 h 2098"/>
                <a:gd name="T38" fmla="*/ 1389 w 1502"/>
                <a:gd name="T39" fmla="*/ 1560 h 2098"/>
                <a:gd name="T40" fmla="*/ 1360 w 1502"/>
                <a:gd name="T41" fmla="*/ 1418 h 2098"/>
                <a:gd name="T42" fmla="*/ 1445 w 1502"/>
                <a:gd name="T43" fmla="*/ 1361 h 2098"/>
                <a:gd name="T44" fmla="*/ 1445 w 1502"/>
                <a:gd name="T45" fmla="*/ 1248 h 2098"/>
                <a:gd name="T46" fmla="*/ 1417 w 1502"/>
                <a:gd name="T47" fmla="*/ 1134 h 2098"/>
                <a:gd name="T48" fmla="*/ 1417 w 1502"/>
                <a:gd name="T49" fmla="*/ 1078 h 2098"/>
                <a:gd name="T50" fmla="*/ 1417 w 1502"/>
                <a:gd name="T51" fmla="*/ 993 h 2098"/>
                <a:gd name="T52" fmla="*/ 1389 w 1502"/>
                <a:gd name="T53" fmla="*/ 823 h 2098"/>
                <a:gd name="T54" fmla="*/ 1417 w 1502"/>
                <a:gd name="T55" fmla="*/ 738 h 2098"/>
                <a:gd name="T56" fmla="*/ 1275 w 1502"/>
                <a:gd name="T57" fmla="*/ 567 h 2098"/>
                <a:gd name="T58" fmla="*/ 1247 w 1502"/>
                <a:gd name="T59" fmla="*/ 426 h 2098"/>
                <a:gd name="T60" fmla="*/ 1134 w 1502"/>
                <a:gd name="T61" fmla="*/ 397 h 2098"/>
                <a:gd name="T62" fmla="*/ 822 w 1502"/>
                <a:gd name="T63" fmla="*/ 284 h 2098"/>
                <a:gd name="T64" fmla="*/ 822 w 1502"/>
                <a:gd name="T65" fmla="*/ 454 h 2098"/>
                <a:gd name="T66" fmla="*/ 737 w 1502"/>
                <a:gd name="T67" fmla="*/ 256 h 2098"/>
                <a:gd name="T68" fmla="*/ 567 w 1502"/>
                <a:gd name="T69" fmla="*/ 199 h 2098"/>
                <a:gd name="T70" fmla="*/ 368 w 1502"/>
                <a:gd name="T71" fmla="*/ 29 h 2098"/>
                <a:gd name="T72" fmla="*/ 198 w 1502"/>
                <a:gd name="T73" fmla="*/ 0 h 2098"/>
                <a:gd name="T74" fmla="*/ 0 w 1502"/>
                <a:gd name="T75" fmla="*/ 227 h 2098"/>
                <a:gd name="T76" fmla="*/ 85 w 1502"/>
                <a:gd name="T77" fmla="*/ 567 h 2098"/>
                <a:gd name="T78" fmla="*/ 113 w 1502"/>
                <a:gd name="T79" fmla="*/ 652 h 2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02" h="2098">
                  <a:moveTo>
                    <a:pt x="113" y="652"/>
                  </a:moveTo>
                  <a:lnTo>
                    <a:pt x="198" y="709"/>
                  </a:lnTo>
                  <a:lnTo>
                    <a:pt x="141" y="766"/>
                  </a:lnTo>
                  <a:lnTo>
                    <a:pt x="226" y="993"/>
                  </a:lnTo>
                  <a:lnTo>
                    <a:pt x="311" y="1021"/>
                  </a:lnTo>
                  <a:lnTo>
                    <a:pt x="283" y="1078"/>
                  </a:lnTo>
                  <a:lnTo>
                    <a:pt x="311" y="1106"/>
                  </a:lnTo>
                  <a:lnTo>
                    <a:pt x="425" y="1106"/>
                  </a:lnTo>
                  <a:lnTo>
                    <a:pt x="425" y="1163"/>
                  </a:lnTo>
                  <a:lnTo>
                    <a:pt x="510" y="1191"/>
                  </a:lnTo>
                  <a:lnTo>
                    <a:pt x="482" y="1248"/>
                  </a:lnTo>
                  <a:lnTo>
                    <a:pt x="567" y="1333"/>
                  </a:lnTo>
                  <a:lnTo>
                    <a:pt x="567" y="1390"/>
                  </a:lnTo>
                  <a:lnTo>
                    <a:pt x="538" y="1418"/>
                  </a:lnTo>
                  <a:lnTo>
                    <a:pt x="567" y="1503"/>
                  </a:lnTo>
                  <a:lnTo>
                    <a:pt x="623" y="1531"/>
                  </a:lnTo>
                  <a:lnTo>
                    <a:pt x="595" y="1588"/>
                  </a:lnTo>
                  <a:lnTo>
                    <a:pt x="708" y="1616"/>
                  </a:lnTo>
                  <a:lnTo>
                    <a:pt x="765" y="1588"/>
                  </a:lnTo>
                  <a:lnTo>
                    <a:pt x="850" y="1701"/>
                  </a:lnTo>
                  <a:lnTo>
                    <a:pt x="992" y="1758"/>
                  </a:lnTo>
                  <a:lnTo>
                    <a:pt x="963" y="1928"/>
                  </a:lnTo>
                  <a:lnTo>
                    <a:pt x="1049" y="1957"/>
                  </a:lnTo>
                  <a:lnTo>
                    <a:pt x="1134" y="1928"/>
                  </a:lnTo>
                  <a:lnTo>
                    <a:pt x="1190" y="1928"/>
                  </a:lnTo>
                  <a:lnTo>
                    <a:pt x="1219" y="1985"/>
                  </a:lnTo>
                  <a:lnTo>
                    <a:pt x="1275" y="1957"/>
                  </a:lnTo>
                  <a:lnTo>
                    <a:pt x="1304" y="2013"/>
                  </a:lnTo>
                  <a:lnTo>
                    <a:pt x="1304" y="2070"/>
                  </a:lnTo>
                  <a:lnTo>
                    <a:pt x="1332" y="2098"/>
                  </a:lnTo>
                  <a:lnTo>
                    <a:pt x="1417" y="1957"/>
                  </a:lnTo>
                  <a:lnTo>
                    <a:pt x="1417" y="1872"/>
                  </a:lnTo>
                  <a:lnTo>
                    <a:pt x="1389" y="1815"/>
                  </a:lnTo>
                  <a:lnTo>
                    <a:pt x="1445" y="1786"/>
                  </a:lnTo>
                  <a:lnTo>
                    <a:pt x="1417" y="1730"/>
                  </a:lnTo>
                  <a:lnTo>
                    <a:pt x="1474" y="1701"/>
                  </a:lnTo>
                  <a:lnTo>
                    <a:pt x="1502" y="1616"/>
                  </a:lnTo>
                  <a:lnTo>
                    <a:pt x="1445" y="1588"/>
                  </a:lnTo>
                  <a:lnTo>
                    <a:pt x="1389" y="1616"/>
                  </a:lnTo>
                  <a:lnTo>
                    <a:pt x="1389" y="1560"/>
                  </a:lnTo>
                  <a:lnTo>
                    <a:pt x="1360" y="1588"/>
                  </a:lnTo>
                  <a:lnTo>
                    <a:pt x="1360" y="1418"/>
                  </a:lnTo>
                  <a:lnTo>
                    <a:pt x="1445" y="1446"/>
                  </a:lnTo>
                  <a:lnTo>
                    <a:pt x="1445" y="1361"/>
                  </a:lnTo>
                  <a:lnTo>
                    <a:pt x="1389" y="1305"/>
                  </a:lnTo>
                  <a:lnTo>
                    <a:pt x="1445" y="1248"/>
                  </a:lnTo>
                  <a:lnTo>
                    <a:pt x="1445" y="1163"/>
                  </a:lnTo>
                  <a:lnTo>
                    <a:pt x="1417" y="1134"/>
                  </a:lnTo>
                  <a:lnTo>
                    <a:pt x="1445" y="1106"/>
                  </a:lnTo>
                  <a:lnTo>
                    <a:pt x="1417" y="1078"/>
                  </a:lnTo>
                  <a:lnTo>
                    <a:pt x="1445" y="1021"/>
                  </a:lnTo>
                  <a:lnTo>
                    <a:pt x="1417" y="993"/>
                  </a:lnTo>
                  <a:lnTo>
                    <a:pt x="1445" y="964"/>
                  </a:lnTo>
                  <a:lnTo>
                    <a:pt x="1389" y="823"/>
                  </a:lnTo>
                  <a:lnTo>
                    <a:pt x="1417" y="794"/>
                  </a:lnTo>
                  <a:lnTo>
                    <a:pt x="1417" y="738"/>
                  </a:lnTo>
                  <a:lnTo>
                    <a:pt x="1360" y="624"/>
                  </a:lnTo>
                  <a:lnTo>
                    <a:pt x="1275" y="567"/>
                  </a:lnTo>
                  <a:lnTo>
                    <a:pt x="1275" y="511"/>
                  </a:lnTo>
                  <a:lnTo>
                    <a:pt x="1247" y="426"/>
                  </a:lnTo>
                  <a:lnTo>
                    <a:pt x="1247" y="341"/>
                  </a:lnTo>
                  <a:lnTo>
                    <a:pt x="1134" y="397"/>
                  </a:lnTo>
                  <a:lnTo>
                    <a:pt x="1105" y="312"/>
                  </a:lnTo>
                  <a:lnTo>
                    <a:pt x="822" y="284"/>
                  </a:lnTo>
                  <a:lnTo>
                    <a:pt x="878" y="397"/>
                  </a:lnTo>
                  <a:lnTo>
                    <a:pt x="822" y="454"/>
                  </a:lnTo>
                  <a:lnTo>
                    <a:pt x="708" y="369"/>
                  </a:lnTo>
                  <a:lnTo>
                    <a:pt x="737" y="256"/>
                  </a:lnTo>
                  <a:lnTo>
                    <a:pt x="652" y="284"/>
                  </a:lnTo>
                  <a:lnTo>
                    <a:pt x="567" y="199"/>
                  </a:lnTo>
                  <a:lnTo>
                    <a:pt x="396" y="171"/>
                  </a:lnTo>
                  <a:lnTo>
                    <a:pt x="368" y="29"/>
                  </a:lnTo>
                  <a:lnTo>
                    <a:pt x="255" y="57"/>
                  </a:lnTo>
                  <a:lnTo>
                    <a:pt x="198" y="0"/>
                  </a:lnTo>
                  <a:lnTo>
                    <a:pt x="28" y="114"/>
                  </a:lnTo>
                  <a:lnTo>
                    <a:pt x="0" y="227"/>
                  </a:lnTo>
                  <a:lnTo>
                    <a:pt x="0" y="482"/>
                  </a:lnTo>
                  <a:lnTo>
                    <a:pt x="85" y="567"/>
                  </a:lnTo>
                  <a:lnTo>
                    <a:pt x="85" y="596"/>
                  </a:lnTo>
                  <a:lnTo>
                    <a:pt x="113" y="65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7" name="Freeform 277"/>
            <p:cNvSpPr>
              <a:spLocks/>
            </p:cNvSpPr>
            <p:nvPr/>
          </p:nvSpPr>
          <p:spPr bwMode="auto">
            <a:xfrm>
              <a:off x="4158" y="120"/>
              <a:ext cx="737" cy="1049"/>
            </a:xfrm>
            <a:custGeom>
              <a:avLst/>
              <a:gdLst>
                <a:gd name="T0" fmla="*/ 0 w 737"/>
                <a:gd name="T1" fmla="*/ 397 h 1049"/>
                <a:gd name="T2" fmla="*/ 0 w 737"/>
                <a:gd name="T3" fmla="*/ 482 h 1049"/>
                <a:gd name="T4" fmla="*/ 28 w 737"/>
                <a:gd name="T5" fmla="*/ 567 h 1049"/>
                <a:gd name="T6" fmla="*/ 28 w 737"/>
                <a:gd name="T7" fmla="*/ 623 h 1049"/>
                <a:gd name="T8" fmla="*/ 113 w 737"/>
                <a:gd name="T9" fmla="*/ 680 h 1049"/>
                <a:gd name="T10" fmla="*/ 170 w 737"/>
                <a:gd name="T11" fmla="*/ 794 h 1049"/>
                <a:gd name="T12" fmla="*/ 170 w 737"/>
                <a:gd name="T13" fmla="*/ 850 h 1049"/>
                <a:gd name="T14" fmla="*/ 142 w 737"/>
                <a:gd name="T15" fmla="*/ 879 h 1049"/>
                <a:gd name="T16" fmla="*/ 198 w 737"/>
                <a:gd name="T17" fmla="*/ 1020 h 1049"/>
                <a:gd name="T18" fmla="*/ 255 w 737"/>
                <a:gd name="T19" fmla="*/ 1049 h 1049"/>
                <a:gd name="T20" fmla="*/ 283 w 737"/>
                <a:gd name="T21" fmla="*/ 1020 h 1049"/>
                <a:gd name="T22" fmla="*/ 340 w 737"/>
                <a:gd name="T23" fmla="*/ 1049 h 1049"/>
                <a:gd name="T24" fmla="*/ 369 w 737"/>
                <a:gd name="T25" fmla="*/ 964 h 1049"/>
                <a:gd name="T26" fmla="*/ 369 w 737"/>
                <a:gd name="T27" fmla="*/ 850 h 1049"/>
                <a:gd name="T28" fmla="*/ 397 w 737"/>
                <a:gd name="T29" fmla="*/ 879 h 1049"/>
                <a:gd name="T30" fmla="*/ 454 w 737"/>
                <a:gd name="T31" fmla="*/ 822 h 1049"/>
                <a:gd name="T32" fmla="*/ 425 w 737"/>
                <a:gd name="T33" fmla="*/ 794 h 1049"/>
                <a:gd name="T34" fmla="*/ 454 w 737"/>
                <a:gd name="T35" fmla="*/ 737 h 1049"/>
                <a:gd name="T36" fmla="*/ 425 w 737"/>
                <a:gd name="T37" fmla="*/ 708 h 1049"/>
                <a:gd name="T38" fmla="*/ 482 w 737"/>
                <a:gd name="T39" fmla="*/ 680 h 1049"/>
                <a:gd name="T40" fmla="*/ 510 w 737"/>
                <a:gd name="T41" fmla="*/ 595 h 1049"/>
                <a:gd name="T42" fmla="*/ 567 w 737"/>
                <a:gd name="T43" fmla="*/ 510 h 1049"/>
                <a:gd name="T44" fmla="*/ 539 w 737"/>
                <a:gd name="T45" fmla="*/ 482 h 1049"/>
                <a:gd name="T46" fmla="*/ 539 w 737"/>
                <a:gd name="T47" fmla="*/ 397 h 1049"/>
                <a:gd name="T48" fmla="*/ 624 w 737"/>
                <a:gd name="T49" fmla="*/ 368 h 1049"/>
                <a:gd name="T50" fmla="*/ 680 w 737"/>
                <a:gd name="T51" fmla="*/ 425 h 1049"/>
                <a:gd name="T52" fmla="*/ 680 w 737"/>
                <a:gd name="T53" fmla="*/ 198 h 1049"/>
                <a:gd name="T54" fmla="*/ 737 w 737"/>
                <a:gd name="T55" fmla="*/ 0 h 1049"/>
                <a:gd name="T56" fmla="*/ 539 w 737"/>
                <a:gd name="T57" fmla="*/ 28 h 1049"/>
                <a:gd name="T58" fmla="*/ 482 w 737"/>
                <a:gd name="T59" fmla="*/ 170 h 1049"/>
                <a:gd name="T60" fmla="*/ 482 w 737"/>
                <a:gd name="T61" fmla="*/ 227 h 1049"/>
                <a:gd name="T62" fmla="*/ 454 w 737"/>
                <a:gd name="T63" fmla="*/ 227 h 1049"/>
                <a:gd name="T64" fmla="*/ 425 w 737"/>
                <a:gd name="T65" fmla="*/ 198 h 1049"/>
                <a:gd name="T66" fmla="*/ 255 w 737"/>
                <a:gd name="T67" fmla="*/ 255 h 1049"/>
                <a:gd name="T68" fmla="*/ 170 w 737"/>
                <a:gd name="T69" fmla="*/ 397 h 1049"/>
                <a:gd name="T70" fmla="*/ 142 w 737"/>
                <a:gd name="T71" fmla="*/ 340 h 1049"/>
                <a:gd name="T72" fmla="*/ 28 w 737"/>
                <a:gd name="T73" fmla="*/ 340 h 1049"/>
                <a:gd name="T74" fmla="*/ 0 w 737"/>
                <a:gd name="T75" fmla="*/ 397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37" h="1049">
                  <a:moveTo>
                    <a:pt x="0" y="397"/>
                  </a:moveTo>
                  <a:lnTo>
                    <a:pt x="0" y="482"/>
                  </a:lnTo>
                  <a:lnTo>
                    <a:pt x="28" y="567"/>
                  </a:lnTo>
                  <a:lnTo>
                    <a:pt x="28" y="623"/>
                  </a:lnTo>
                  <a:lnTo>
                    <a:pt x="113" y="680"/>
                  </a:lnTo>
                  <a:lnTo>
                    <a:pt x="170" y="794"/>
                  </a:lnTo>
                  <a:lnTo>
                    <a:pt x="170" y="850"/>
                  </a:lnTo>
                  <a:lnTo>
                    <a:pt x="142" y="879"/>
                  </a:lnTo>
                  <a:lnTo>
                    <a:pt x="198" y="1020"/>
                  </a:lnTo>
                  <a:lnTo>
                    <a:pt x="255" y="1049"/>
                  </a:lnTo>
                  <a:lnTo>
                    <a:pt x="283" y="1020"/>
                  </a:lnTo>
                  <a:lnTo>
                    <a:pt x="340" y="1049"/>
                  </a:lnTo>
                  <a:lnTo>
                    <a:pt x="369" y="964"/>
                  </a:lnTo>
                  <a:lnTo>
                    <a:pt x="369" y="850"/>
                  </a:lnTo>
                  <a:lnTo>
                    <a:pt x="397" y="879"/>
                  </a:lnTo>
                  <a:lnTo>
                    <a:pt x="454" y="822"/>
                  </a:lnTo>
                  <a:lnTo>
                    <a:pt x="425" y="794"/>
                  </a:lnTo>
                  <a:lnTo>
                    <a:pt x="454" y="737"/>
                  </a:lnTo>
                  <a:lnTo>
                    <a:pt x="425" y="708"/>
                  </a:lnTo>
                  <a:lnTo>
                    <a:pt x="482" y="680"/>
                  </a:lnTo>
                  <a:lnTo>
                    <a:pt x="510" y="595"/>
                  </a:lnTo>
                  <a:lnTo>
                    <a:pt x="567" y="510"/>
                  </a:lnTo>
                  <a:lnTo>
                    <a:pt x="539" y="482"/>
                  </a:lnTo>
                  <a:lnTo>
                    <a:pt x="539" y="397"/>
                  </a:lnTo>
                  <a:lnTo>
                    <a:pt x="624" y="368"/>
                  </a:lnTo>
                  <a:lnTo>
                    <a:pt x="680" y="425"/>
                  </a:lnTo>
                  <a:lnTo>
                    <a:pt x="680" y="198"/>
                  </a:lnTo>
                  <a:lnTo>
                    <a:pt x="737" y="0"/>
                  </a:lnTo>
                  <a:lnTo>
                    <a:pt x="539" y="28"/>
                  </a:lnTo>
                  <a:lnTo>
                    <a:pt x="482" y="170"/>
                  </a:lnTo>
                  <a:lnTo>
                    <a:pt x="482" y="227"/>
                  </a:lnTo>
                  <a:lnTo>
                    <a:pt x="454" y="227"/>
                  </a:lnTo>
                  <a:lnTo>
                    <a:pt x="425" y="198"/>
                  </a:lnTo>
                  <a:lnTo>
                    <a:pt x="255" y="255"/>
                  </a:lnTo>
                  <a:lnTo>
                    <a:pt x="170" y="397"/>
                  </a:lnTo>
                  <a:lnTo>
                    <a:pt x="142" y="340"/>
                  </a:lnTo>
                  <a:lnTo>
                    <a:pt x="28" y="340"/>
                  </a:lnTo>
                  <a:lnTo>
                    <a:pt x="0" y="39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8" name="Freeform 278"/>
            <p:cNvSpPr>
              <a:spLocks/>
            </p:cNvSpPr>
            <p:nvPr/>
          </p:nvSpPr>
          <p:spPr bwMode="auto">
            <a:xfrm>
              <a:off x="2088" y="375"/>
              <a:ext cx="936" cy="992"/>
            </a:xfrm>
            <a:custGeom>
              <a:avLst/>
              <a:gdLst>
                <a:gd name="T0" fmla="*/ 624 w 936"/>
                <a:gd name="T1" fmla="*/ 964 h 992"/>
                <a:gd name="T2" fmla="*/ 511 w 936"/>
                <a:gd name="T3" fmla="*/ 992 h 992"/>
                <a:gd name="T4" fmla="*/ 426 w 936"/>
                <a:gd name="T5" fmla="*/ 935 h 992"/>
                <a:gd name="T6" fmla="*/ 426 w 936"/>
                <a:gd name="T7" fmla="*/ 879 h 992"/>
                <a:gd name="T8" fmla="*/ 369 w 936"/>
                <a:gd name="T9" fmla="*/ 850 h 992"/>
                <a:gd name="T10" fmla="*/ 426 w 936"/>
                <a:gd name="T11" fmla="*/ 765 h 992"/>
                <a:gd name="T12" fmla="*/ 397 w 936"/>
                <a:gd name="T13" fmla="*/ 709 h 992"/>
                <a:gd name="T14" fmla="*/ 341 w 936"/>
                <a:gd name="T15" fmla="*/ 709 h 992"/>
                <a:gd name="T16" fmla="*/ 341 w 936"/>
                <a:gd name="T17" fmla="*/ 652 h 992"/>
                <a:gd name="T18" fmla="*/ 312 w 936"/>
                <a:gd name="T19" fmla="*/ 567 h 992"/>
                <a:gd name="T20" fmla="*/ 341 w 936"/>
                <a:gd name="T21" fmla="*/ 482 h 992"/>
                <a:gd name="T22" fmla="*/ 171 w 936"/>
                <a:gd name="T23" fmla="*/ 340 h 992"/>
                <a:gd name="T24" fmla="*/ 227 w 936"/>
                <a:gd name="T25" fmla="*/ 283 h 992"/>
                <a:gd name="T26" fmla="*/ 171 w 936"/>
                <a:gd name="T27" fmla="*/ 283 h 992"/>
                <a:gd name="T28" fmla="*/ 171 w 936"/>
                <a:gd name="T29" fmla="*/ 227 h 992"/>
                <a:gd name="T30" fmla="*/ 114 w 936"/>
                <a:gd name="T31" fmla="*/ 227 h 992"/>
                <a:gd name="T32" fmla="*/ 86 w 936"/>
                <a:gd name="T33" fmla="*/ 198 h 992"/>
                <a:gd name="T34" fmla="*/ 29 w 936"/>
                <a:gd name="T35" fmla="*/ 227 h 992"/>
                <a:gd name="T36" fmla="*/ 0 w 936"/>
                <a:gd name="T37" fmla="*/ 142 h 992"/>
                <a:gd name="T38" fmla="*/ 0 w 936"/>
                <a:gd name="T39" fmla="*/ 57 h 992"/>
                <a:gd name="T40" fmla="*/ 114 w 936"/>
                <a:gd name="T41" fmla="*/ 28 h 992"/>
                <a:gd name="T42" fmla="*/ 171 w 936"/>
                <a:gd name="T43" fmla="*/ 57 h 992"/>
                <a:gd name="T44" fmla="*/ 284 w 936"/>
                <a:gd name="T45" fmla="*/ 28 h 992"/>
                <a:gd name="T46" fmla="*/ 426 w 936"/>
                <a:gd name="T47" fmla="*/ 57 h 992"/>
                <a:gd name="T48" fmla="*/ 681 w 936"/>
                <a:gd name="T49" fmla="*/ 0 h 992"/>
                <a:gd name="T50" fmla="*/ 709 w 936"/>
                <a:gd name="T51" fmla="*/ 28 h 992"/>
                <a:gd name="T52" fmla="*/ 823 w 936"/>
                <a:gd name="T53" fmla="*/ 28 h 992"/>
                <a:gd name="T54" fmla="*/ 823 w 936"/>
                <a:gd name="T55" fmla="*/ 283 h 992"/>
                <a:gd name="T56" fmla="*/ 908 w 936"/>
                <a:gd name="T57" fmla="*/ 368 h 992"/>
                <a:gd name="T58" fmla="*/ 908 w 936"/>
                <a:gd name="T59" fmla="*/ 397 h 992"/>
                <a:gd name="T60" fmla="*/ 936 w 936"/>
                <a:gd name="T61" fmla="*/ 453 h 992"/>
                <a:gd name="T62" fmla="*/ 823 w 936"/>
                <a:gd name="T63" fmla="*/ 510 h 992"/>
                <a:gd name="T64" fmla="*/ 823 w 936"/>
                <a:gd name="T65" fmla="*/ 595 h 992"/>
                <a:gd name="T66" fmla="*/ 794 w 936"/>
                <a:gd name="T67" fmla="*/ 652 h 992"/>
                <a:gd name="T68" fmla="*/ 794 w 936"/>
                <a:gd name="T69" fmla="*/ 737 h 992"/>
                <a:gd name="T70" fmla="*/ 823 w 936"/>
                <a:gd name="T71" fmla="*/ 765 h 992"/>
                <a:gd name="T72" fmla="*/ 766 w 936"/>
                <a:gd name="T73" fmla="*/ 879 h 992"/>
                <a:gd name="T74" fmla="*/ 766 w 936"/>
                <a:gd name="T75" fmla="*/ 935 h 992"/>
                <a:gd name="T76" fmla="*/ 681 w 936"/>
                <a:gd name="T77" fmla="*/ 964 h 992"/>
                <a:gd name="T78" fmla="*/ 653 w 936"/>
                <a:gd name="T79" fmla="*/ 907 h 992"/>
                <a:gd name="T80" fmla="*/ 624 w 936"/>
                <a:gd name="T81" fmla="*/ 964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36" h="992">
                  <a:moveTo>
                    <a:pt x="624" y="964"/>
                  </a:moveTo>
                  <a:lnTo>
                    <a:pt x="511" y="992"/>
                  </a:lnTo>
                  <a:lnTo>
                    <a:pt x="426" y="935"/>
                  </a:lnTo>
                  <a:lnTo>
                    <a:pt x="426" y="879"/>
                  </a:lnTo>
                  <a:lnTo>
                    <a:pt x="369" y="850"/>
                  </a:lnTo>
                  <a:lnTo>
                    <a:pt x="426" y="765"/>
                  </a:lnTo>
                  <a:lnTo>
                    <a:pt x="397" y="709"/>
                  </a:lnTo>
                  <a:lnTo>
                    <a:pt x="341" y="709"/>
                  </a:lnTo>
                  <a:lnTo>
                    <a:pt x="341" y="652"/>
                  </a:lnTo>
                  <a:lnTo>
                    <a:pt x="312" y="567"/>
                  </a:lnTo>
                  <a:lnTo>
                    <a:pt x="341" y="482"/>
                  </a:lnTo>
                  <a:lnTo>
                    <a:pt x="171" y="340"/>
                  </a:lnTo>
                  <a:lnTo>
                    <a:pt x="227" y="283"/>
                  </a:lnTo>
                  <a:lnTo>
                    <a:pt x="171" y="283"/>
                  </a:lnTo>
                  <a:lnTo>
                    <a:pt x="171" y="227"/>
                  </a:lnTo>
                  <a:lnTo>
                    <a:pt x="114" y="227"/>
                  </a:lnTo>
                  <a:lnTo>
                    <a:pt x="86" y="198"/>
                  </a:lnTo>
                  <a:lnTo>
                    <a:pt x="29" y="227"/>
                  </a:lnTo>
                  <a:lnTo>
                    <a:pt x="0" y="142"/>
                  </a:lnTo>
                  <a:lnTo>
                    <a:pt x="0" y="57"/>
                  </a:lnTo>
                  <a:lnTo>
                    <a:pt x="114" y="28"/>
                  </a:lnTo>
                  <a:lnTo>
                    <a:pt x="171" y="57"/>
                  </a:lnTo>
                  <a:lnTo>
                    <a:pt x="284" y="28"/>
                  </a:lnTo>
                  <a:lnTo>
                    <a:pt x="426" y="57"/>
                  </a:lnTo>
                  <a:lnTo>
                    <a:pt x="681" y="0"/>
                  </a:lnTo>
                  <a:lnTo>
                    <a:pt x="709" y="28"/>
                  </a:lnTo>
                  <a:lnTo>
                    <a:pt x="823" y="28"/>
                  </a:lnTo>
                  <a:lnTo>
                    <a:pt x="823" y="283"/>
                  </a:lnTo>
                  <a:lnTo>
                    <a:pt x="908" y="368"/>
                  </a:lnTo>
                  <a:lnTo>
                    <a:pt x="908" y="397"/>
                  </a:lnTo>
                  <a:lnTo>
                    <a:pt x="936" y="453"/>
                  </a:lnTo>
                  <a:lnTo>
                    <a:pt x="823" y="510"/>
                  </a:lnTo>
                  <a:lnTo>
                    <a:pt x="823" y="595"/>
                  </a:lnTo>
                  <a:lnTo>
                    <a:pt x="794" y="652"/>
                  </a:lnTo>
                  <a:lnTo>
                    <a:pt x="794" y="737"/>
                  </a:lnTo>
                  <a:lnTo>
                    <a:pt x="823" y="765"/>
                  </a:lnTo>
                  <a:lnTo>
                    <a:pt x="766" y="879"/>
                  </a:lnTo>
                  <a:lnTo>
                    <a:pt x="766" y="935"/>
                  </a:lnTo>
                  <a:lnTo>
                    <a:pt x="681" y="964"/>
                  </a:lnTo>
                  <a:lnTo>
                    <a:pt x="653" y="907"/>
                  </a:lnTo>
                  <a:lnTo>
                    <a:pt x="624" y="96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0" name="Freeform 280"/>
            <p:cNvSpPr>
              <a:spLocks/>
            </p:cNvSpPr>
            <p:nvPr/>
          </p:nvSpPr>
          <p:spPr bwMode="auto">
            <a:xfrm>
              <a:off x="1465" y="262"/>
              <a:ext cx="850" cy="1048"/>
            </a:xfrm>
            <a:custGeom>
              <a:avLst/>
              <a:gdLst>
                <a:gd name="T0" fmla="*/ 652 w 850"/>
                <a:gd name="T1" fmla="*/ 340 h 1048"/>
                <a:gd name="T2" fmla="*/ 623 w 850"/>
                <a:gd name="T3" fmla="*/ 255 h 1048"/>
                <a:gd name="T4" fmla="*/ 623 w 850"/>
                <a:gd name="T5" fmla="*/ 170 h 1048"/>
                <a:gd name="T6" fmla="*/ 595 w 850"/>
                <a:gd name="T7" fmla="*/ 85 h 1048"/>
                <a:gd name="T8" fmla="*/ 453 w 850"/>
                <a:gd name="T9" fmla="*/ 0 h 1048"/>
                <a:gd name="T10" fmla="*/ 340 w 850"/>
                <a:gd name="T11" fmla="*/ 56 h 1048"/>
                <a:gd name="T12" fmla="*/ 312 w 850"/>
                <a:gd name="T13" fmla="*/ 226 h 1048"/>
                <a:gd name="T14" fmla="*/ 227 w 850"/>
                <a:gd name="T15" fmla="*/ 170 h 1048"/>
                <a:gd name="T16" fmla="*/ 170 w 850"/>
                <a:gd name="T17" fmla="*/ 226 h 1048"/>
                <a:gd name="T18" fmla="*/ 142 w 850"/>
                <a:gd name="T19" fmla="*/ 226 h 1048"/>
                <a:gd name="T20" fmla="*/ 85 w 850"/>
                <a:gd name="T21" fmla="*/ 170 h 1048"/>
                <a:gd name="T22" fmla="*/ 0 w 850"/>
                <a:gd name="T23" fmla="*/ 198 h 1048"/>
                <a:gd name="T24" fmla="*/ 170 w 850"/>
                <a:gd name="T25" fmla="*/ 368 h 1048"/>
                <a:gd name="T26" fmla="*/ 170 w 850"/>
                <a:gd name="T27" fmla="*/ 425 h 1048"/>
                <a:gd name="T28" fmla="*/ 312 w 850"/>
                <a:gd name="T29" fmla="*/ 481 h 1048"/>
                <a:gd name="T30" fmla="*/ 340 w 850"/>
                <a:gd name="T31" fmla="*/ 566 h 1048"/>
                <a:gd name="T32" fmla="*/ 255 w 850"/>
                <a:gd name="T33" fmla="*/ 992 h 1048"/>
                <a:gd name="T34" fmla="*/ 340 w 850"/>
                <a:gd name="T35" fmla="*/ 992 h 1048"/>
                <a:gd name="T36" fmla="*/ 397 w 850"/>
                <a:gd name="T37" fmla="*/ 935 h 1048"/>
                <a:gd name="T38" fmla="*/ 482 w 850"/>
                <a:gd name="T39" fmla="*/ 963 h 1048"/>
                <a:gd name="T40" fmla="*/ 482 w 850"/>
                <a:gd name="T41" fmla="*/ 1020 h 1048"/>
                <a:gd name="T42" fmla="*/ 538 w 850"/>
                <a:gd name="T43" fmla="*/ 1048 h 1048"/>
                <a:gd name="T44" fmla="*/ 538 w 850"/>
                <a:gd name="T45" fmla="*/ 992 h 1048"/>
                <a:gd name="T46" fmla="*/ 567 w 850"/>
                <a:gd name="T47" fmla="*/ 1020 h 1048"/>
                <a:gd name="T48" fmla="*/ 567 w 850"/>
                <a:gd name="T49" fmla="*/ 1048 h 1048"/>
                <a:gd name="T50" fmla="*/ 652 w 850"/>
                <a:gd name="T51" fmla="*/ 992 h 1048"/>
                <a:gd name="T52" fmla="*/ 709 w 850"/>
                <a:gd name="T53" fmla="*/ 992 h 1048"/>
                <a:gd name="T54" fmla="*/ 737 w 850"/>
                <a:gd name="T55" fmla="*/ 907 h 1048"/>
                <a:gd name="T56" fmla="*/ 709 w 850"/>
                <a:gd name="T57" fmla="*/ 878 h 1048"/>
                <a:gd name="T58" fmla="*/ 737 w 850"/>
                <a:gd name="T59" fmla="*/ 850 h 1048"/>
                <a:gd name="T60" fmla="*/ 737 w 850"/>
                <a:gd name="T61" fmla="*/ 793 h 1048"/>
                <a:gd name="T62" fmla="*/ 709 w 850"/>
                <a:gd name="T63" fmla="*/ 793 h 1048"/>
                <a:gd name="T64" fmla="*/ 737 w 850"/>
                <a:gd name="T65" fmla="*/ 623 h 1048"/>
                <a:gd name="T66" fmla="*/ 765 w 850"/>
                <a:gd name="T67" fmla="*/ 566 h 1048"/>
                <a:gd name="T68" fmla="*/ 794 w 850"/>
                <a:gd name="T69" fmla="*/ 453 h 1048"/>
                <a:gd name="T70" fmla="*/ 850 w 850"/>
                <a:gd name="T71" fmla="*/ 396 h 1048"/>
                <a:gd name="T72" fmla="*/ 794 w 850"/>
                <a:gd name="T73" fmla="*/ 396 h 1048"/>
                <a:gd name="T74" fmla="*/ 794 w 850"/>
                <a:gd name="T75" fmla="*/ 340 h 1048"/>
                <a:gd name="T76" fmla="*/ 737 w 850"/>
                <a:gd name="T77" fmla="*/ 340 h 1048"/>
                <a:gd name="T78" fmla="*/ 709 w 850"/>
                <a:gd name="T79" fmla="*/ 311 h 1048"/>
                <a:gd name="T80" fmla="*/ 652 w 850"/>
                <a:gd name="T81" fmla="*/ 340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0" h="1048">
                  <a:moveTo>
                    <a:pt x="652" y="340"/>
                  </a:moveTo>
                  <a:lnTo>
                    <a:pt x="623" y="255"/>
                  </a:lnTo>
                  <a:lnTo>
                    <a:pt x="623" y="170"/>
                  </a:lnTo>
                  <a:lnTo>
                    <a:pt x="595" y="85"/>
                  </a:lnTo>
                  <a:lnTo>
                    <a:pt x="453" y="0"/>
                  </a:lnTo>
                  <a:lnTo>
                    <a:pt x="340" y="56"/>
                  </a:lnTo>
                  <a:lnTo>
                    <a:pt x="312" y="226"/>
                  </a:lnTo>
                  <a:lnTo>
                    <a:pt x="227" y="170"/>
                  </a:lnTo>
                  <a:lnTo>
                    <a:pt x="170" y="226"/>
                  </a:lnTo>
                  <a:lnTo>
                    <a:pt x="142" y="226"/>
                  </a:lnTo>
                  <a:lnTo>
                    <a:pt x="85" y="170"/>
                  </a:lnTo>
                  <a:lnTo>
                    <a:pt x="0" y="198"/>
                  </a:lnTo>
                  <a:lnTo>
                    <a:pt x="170" y="368"/>
                  </a:lnTo>
                  <a:lnTo>
                    <a:pt x="170" y="425"/>
                  </a:lnTo>
                  <a:lnTo>
                    <a:pt x="312" y="481"/>
                  </a:lnTo>
                  <a:lnTo>
                    <a:pt x="340" y="566"/>
                  </a:lnTo>
                  <a:lnTo>
                    <a:pt x="255" y="992"/>
                  </a:lnTo>
                  <a:lnTo>
                    <a:pt x="340" y="992"/>
                  </a:lnTo>
                  <a:lnTo>
                    <a:pt x="397" y="935"/>
                  </a:lnTo>
                  <a:lnTo>
                    <a:pt x="482" y="963"/>
                  </a:lnTo>
                  <a:lnTo>
                    <a:pt x="482" y="1020"/>
                  </a:lnTo>
                  <a:lnTo>
                    <a:pt x="538" y="1048"/>
                  </a:lnTo>
                  <a:lnTo>
                    <a:pt x="538" y="992"/>
                  </a:lnTo>
                  <a:lnTo>
                    <a:pt x="567" y="1020"/>
                  </a:lnTo>
                  <a:lnTo>
                    <a:pt x="567" y="1048"/>
                  </a:lnTo>
                  <a:lnTo>
                    <a:pt x="652" y="992"/>
                  </a:lnTo>
                  <a:lnTo>
                    <a:pt x="709" y="992"/>
                  </a:lnTo>
                  <a:lnTo>
                    <a:pt x="737" y="907"/>
                  </a:lnTo>
                  <a:lnTo>
                    <a:pt x="709" y="878"/>
                  </a:lnTo>
                  <a:lnTo>
                    <a:pt x="737" y="850"/>
                  </a:lnTo>
                  <a:lnTo>
                    <a:pt x="737" y="793"/>
                  </a:lnTo>
                  <a:lnTo>
                    <a:pt x="709" y="793"/>
                  </a:lnTo>
                  <a:lnTo>
                    <a:pt x="737" y="623"/>
                  </a:lnTo>
                  <a:lnTo>
                    <a:pt x="765" y="566"/>
                  </a:lnTo>
                  <a:lnTo>
                    <a:pt x="794" y="453"/>
                  </a:lnTo>
                  <a:lnTo>
                    <a:pt x="850" y="396"/>
                  </a:lnTo>
                  <a:lnTo>
                    <a:pt x="794" y="396"/>
                  </a:lnTo>
                  <a:lnTo>
                    <a:pt x="794" y="340"/>
                  </a:lnTo>
                  <a:lnTo>
                    <a:pt x="737" y="340"/>
                  </a:lnTo>
                  <a:lnTo>
                    <a:pt x="709" y="311"/>
                  </a:lnTo>
                  <a:lnTo>
                    <a:pt x="652" y="34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1" name="Freeform 281"/>
            <p:cNvSpPr>
              <a:spLocks/>
            </p:cNvSpPr>
            <p:nvPr/>
          </p:nvSpPr>
          <p:spPr bwMode="auto">
            <a:xfrm>
              <a:off x="1578" y="715"/>
              <a:ext cx="1219" cy="1588"/>
            </a:xfrm>
            <a:custGeom>
              <a:avLst/>
              <a:gdLst>
                <a:gd name="T0" fmla="*/ 227 w 1219"/>
                <a:gd name="T1" fmla="*/ 539 h 1588"/>
                <a:gd name="T2" fmla="*/ 369 w 1219"/>
                <a:gd name="T3" fmla="*/ 510 h 1588"/>
                <a:gd name="T4" fmla="*/ 425 w 1219"/>
                <a:gd name="T5" fmla="*/ 595 h 1588"/>
                <a:gd name="T6" fmla="*/ 454 w 1219"/>
                <a:gd name="T7" fmla="*/ 567 h 1588"/>
                <a:gd name="T8" fmla="*/ 539 w 1219"/>
                <a:gd name="T9" fmla="*/ 539 h 1588"/>
                <a:gd name="T10" fmla="*/ 624 w 1219"/>
                <a:gd name="T11" fmla="*/ 454 h 1588"/>
                <a:gd name="T12" fmla="*/ 624 w 1219"/>
                <a:gd name="T13" fmla="*/ 397 h 1588"/>
                <a:gd name="T14" fmla="*/ 596 w 1219"/>
                <a:gd name="T15" fmla="*/ 340 h 1588"/>
                <a:gd name="T16" fmla="*/ 652 w 1219"/>
                <a:gd name="T17" fmla="*/ 113 h 1588"/>
                <a:gd name="T18" fmla="*/ 851 w 1219"/>
                <a:gd name="T19" fmla="*/ 142 h 1588"/>
                <a:gd name="T20" fmla="*/ 851 w 1219"/>
                <a:gd name="T21" fmla="*/ 312 h 1588"/>
                <a:gd name="T22" fmla="*/ 907 w 1219"/>
                <a:gd name="T23" fmla="*/ 369 h 1588"/>
                <a:gd name="T24" fmla="*/ 879 w 1219"/>
                <a:gd name="T25" fmla="*/ 510 h 1588"/>
                <a:gd name="T26" fmla="*/ 936 w 1219"/>
                <a:gd name="T27" fmla="*/ 567 h 1588"/>
                <a:gd name="T28" fmla="*/ 1021 w 1219"/>
                <a:gd name="T29" fmla="*/ 652 h 1588"/>
                <a:gd name="T30" fmla="*/ 1134 w 1219"/>
                <a:gd name="T31" fmla="*/ 737 h 1588"/>
                <a:gd name="T32" fmla="*/ 1191 w 1219"/>
                <a:gd name="T33" fmla="*/ 794 h 1588"/>
                <a:gd name="T34" fmla="*/ 1106 w 1219"/>
                <a:gd name="T35" fmla="*/ 851 h 1588"/>
                <a:gd name="T36" fmla="*/ 1049 w 1219"/>
                <a:gd name="T37" fmla="*/ 936 h 1588"/>
                <a:gd name="T38" fmla="*/ 1077 w 1219"/>
                <a:gd name="T39" fmla="*/ 1049 h 1588"/>
                <a:gd name="T40" fmla="*/ 1049 w 1219"/>
                <a:gd name="T41" fmla="*/ 1219 h 1588"/>
                <a:gd name="T42" fmla="*/ 1049 w 1219"/>
                <a:gd name="T43" fmla="*/ 1333 h 1588"/>
                <a:gd name="T44" fmla="*/ 1049 w 1219"/>
                <a:gd name="T45" fmla="*/ 1389 h 1588"/>
                <a:gd name="T46" fmla="*/ 1021 w 1219"/>
                <a:gd name="T47" fmla="*/ 1503 h 1588"/>
                <a:gd name="T48" fmla="*/ 992 w 1219"/>
                <a:gd name="T49" fmla="*/ 1588 h 1588"/>
                <a:gd name="T50" fmla="*/ 907 w 1219"/>
                <a:gd name="T51" fmla="*/ 1474 h 1588"/>
                <a:gd name="T52" fmla="*/ 822 w 1219"/>
                <a:gd name="T53" fmla="*/ 1446 h 1588"/>
                <a:gd name="T54" fmla="*/ 766 w 1219"/>
                <a:gd name="T55" fmla="*/ 1276 h 1588"/>
                <a:gd name="T56" fmla="*/ 794 w 1219"/>
                <a:gd name="T57" fmla="*/ 1162 h 1588"/>
                <a:gd name="T58" fmla="*/ 681 w 1219"/>
                <a:gd name="T59" fmla="*/ 1191 h 1588"/>
                <a:gd name="T60" fmla="*/ 567 w 1219"/>
                <a:gd name="T61" fmla="*/ 1191 h 1588"/>
                <a:gd name="T62" fmla="*/ 369 w 1219"/>
                <a:gd name="T63" fmla="*/ 1049 h 1588"/>
                <a:gd name="T64" fmla="*/ 227 w 1219"/>
                <a:gd name="T65" fmla="*/ 1134 h 1588"/>
                <a:gd name="T66" fmla="*/ 142 w 1219"/>
                <a:gd name="T67" fmla="*/ 1219 h 1588"/>
                <a:gd name="T68" fmla="*/ 85 w 1219"/>
                <a:gd name="T69" fmla="*/ 936 h 1588"/>
                <a:gd name="T70" fmla="*/ 57 w 1219"/>
                <a:gd name="T71" fmla="*/ 822 h 1588"/>
                <a:gd name="T72" fmla="*/ 142 w 1219"/>
                <a:gd name="T73" fmla="*/ 539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9" h="1588">
                  <a:moveTo>
                    <a:pt x="142" y="539"/>
                  </a:moveTo>
                  <a:lnTo>
                    <a:pt x="227" y="539"/>
                  </a:lnTo>
                  <a:lnTo>
                    <a:pt x="284" y="482"/>
                  </a:lnTo>
                  <a:lnTo>
                    <a:pt x="369" y="510"/>
                  </a:lnTo>
                  <a:lnTo>
                    <a:pt x="369" y="567"/>
                  </a:lnTo>
                  <a:lnTo>
                    <a:pt x="425" y="595"/>
                  </a:lnTo>
                  <a:lnTo>
                    <a:pt x="425" y="539"/>
                  </a:lnTo>
                  <a:lnTo>
                    <a:pt x="454" y="567"/>
                  </a:lnTo>
                  <a:lnTo>
                    <a:pt x="454" y="595"/>
                  </a:lnTo>
                  <a:lnTo>
                    <a:pt x="539" y="539"/>
                  </a:lnTo>
                  <a:lnTo>
                    <a:pt x="596" y="539"/>
                  </a:lnTo>
                  <a:lnTo>
                    <a:pt x="624" y="454"/>
                  </a:lnTo>
                  <a:lnTo>
                    <a:pt x="596" y="425"/>
                  </a:lnTo>
                  <a:lnTo>
                    <a:pt x="624" y="397"/>
                  </a:lnTo>
                  <a:lnTo>
                    <a:pt x="624" y="340"/>
                  </a:lnTo>
                  <a:lnTo>
                    <a:pt x="596" y="340"/>
                  </a:lnTo>
                  <a:lnTo>
                    <a:pt x="624" y="170"/>
                  </a:lnTo>
                  <a:lnTo>
                    <a:pt x="652" y="113"/>
                  </a:lnTo>
                  <a:lnTo>
                    <a:pt x="681" y="0"/>
                  </a:lnTo>
                  <a:lnTo>
                    <a:pt x="851" y="142"/>
                  </a:lnTo>
                  <a:lnTo>
                    <a:pt x="822" y="227"/>
                  </a:lnTo>
                  <a:lnTo>
                    <a:pt x="851" y="312"/>
                  </a:lnTo>
                  <a:lnTo>
                    <a:pt x="851" y="369"/>
                  </a:lnTo>
                  <a:lnTo>
                    <a:pt x="907" y="369"/>
                  </a:lnTo>
                  <a:lnTo>
                    <a:pt x="936" y="425"/>
                  </a:lnTo>
                  <a:lnTo>
                    <a:pt x="879" y="510"/>
                  </a:lnTo>
                  <a:lnTo>
                    <a:pt x="936" y="539"/>
                  </a:lnTo>
                  <a:lnTo>
                    <a:pt x="936" y="567"/>
                  </a:lnTo>
                  <a:lnTo>
                    <a:pt x="936" y="595"/>
                  </a:lnTo>
                  <a:lnTo>
                    <a:pt x="1021" y="652"/>
                  </a:lnTo>
                  <a:lnTo>
                    <a:pt x="1134" y="624"/>
                  </a:lnTo>
                  <a:lnTo>
                    <a:pt x="1134" y="737"/>
                  </a:lnTo>
                  <a:lnTo>
                    <a:pt x="1106" y="766"/>
                  </a:lnTo>
                  <a:lnTo>
                    <a:pt x="1191" y="794"/>
                  </a:lnTo>
                  <a:lnTo>
                    <a:pt x="1219" y="851"/>
                  </a:lnTo>
                  <a:lnTo>
                    <a:pt x="1106" y="851"/>
                  </a:lnTo>
                  <a:lnTo>
                    <a:pt x="1134" y="907"/>
                  </a:lnTo>
                  <a:lnTo>
                    <a:pt x="1049" y="936"/>
                  </a:lnTo>
                  <a:lnTo>
                    <a:pt x="1049" y="1021"/>
                  </a:lnTo>
                  <a:lnTo>
                    <a:pt x="1077" y="1049"/>
                  </a:lnTo>
                  <a:lnTo>
                    <a:pt x="1049" y="1134"/>
                  </a:lnTo>
                  <a:lnTo>
                    <a:pt x="1049" y="1219"/>
                  </a:lnTo>
                  <a:lnTo>
                    <a:pt x="992" y="1247"/>
                  </a:lnTo>
                  <a:lnTo>
                    <a:pt x="1049" y="1333"/>
                  </a:lnTo>
                  <a:lnTo>
                    <a:pt x="1021" y="1361"/>
                  </a:lnTo>
                  <a:lnTo>
                    <a:pt x="1049" y="1389"/>
                  </a:lnTo>
                  <a:lnTo>
                    <a:pt x="1021" y="1446"/>
                  </a:lnTo>
                  <a:lnTo>
                    <a:pt x="1021" y="1503"/>
                  </a:lnTo>
                  <a:lnTo>
                    <a:pt x="992" y="1503"/>
                  </a:lnTo>
                  <a:lnTo>
                    <a:pt x="992" y="1588"/>
                  </a:lnTo>
                  <a:lnTo>
                    <a:pt x="936" y="1559"/>
                  </a:lnTo>
                  <a:lnTo>
                    <a:pt x="907" y="1474"/>
                  </a:lnTo>
                  <a:lnTo>
                    <a:pt x="822" y="1503"/>
                  </a:lnTo>
                  <a:lnTo>
                    <a:pt x="822" y="1446"/>
                  </a:lnTo>
                  <a:lnTo>
                    <a:pt x="737" y="1333"/>
                  </a:lnTo>
                  <a:lnTo>
                    <a:pt x="766" y="1276"/>
                  </a:lnTo>
                  <a:lnTo>
                    <a:pt x="822" y="1191"/>
                  </a:lnTo>
                  <a:lnTo>
                    <a:pt x="794" y="1162"/>
                  </a:lnTo>
                  <a:lnTo>
                    <a:pt x="709" y="1162"/>
                  </a:lnTo>
                  <a:lnTo>
                    <a:pt x="681" y="1191"/>
                  </a:lnTo>
                  <a:lnTo>
                    <a:pt x="624" y="1162"/>
                  </a:lnTo>
                  <a:lnTo>
                    <a:pt x="567" y="1191"/>
                  </a:lnTo>
                  <a:lnTo>
                    <a:pt x="539" y="1134"/>
                  </a:lnTo>
                  <a:lnTo>
                    <a:pt x="369" y="1049"/>
                  </a:lnTo>
                  <a:lnTo>
                    <a:pt x="284" y="1077"/>
                  </a:lnTo>
                  <a:lnTo>
                    <a:pt x="227" y="1134"/>
                  </a:lnTo>
                  <a:lnTo>
                    <a:pt x="199" y="1191"/>
                  </a:lnTo>
                  <a:lnTo>
                    <a:pt x="142" y="1219"/>
                  </a:lnTo>
                  <a:lnTo>
                    <a:pt x="0" y="1219"/>
                  </a:lnTo>
                  <a:lnTo>
                    <a:pt x="85" y="936"/>
                  </a:lnTo>
                  <a:lnTo>
                    <a:pt x="57" y="907"/>
                  </a:lnTo>
                  <a:lnTo>
                    <a:pt x="57" y="822"/>
                  </a:lnTo>
                  <a:lnTo>
                    <a:pt x="114" y="851"/>
                  </a:lnTo>
                  <a:lnTo>
                    <a:pt x="142" y="53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3" name="Freeform 283"/>
            <p:cNvSpPr>
              <a:spLocks/>
            </p:cNvSpPr>
            <p:nvPr/>
          </p:nvSpPr>
          <p:spPr bwMode="auto">
            <a:xfrm>
              <a:off x="586" y="2161"/>
              <a:ext cx="1021" cy="1077"/>
            </a:xfrm>
            <a:custGeom>
              <a:avLst/>
              <a:gdLst>
                <a:gd name="T0" fmla="*/ 992 w 1021"/>
                <a:gd name="T1" fmla="*/ 935 h 1077"/>
                <a:gd name="T2" fmla="*/ 794 w 1021"/>
                <a:gd name="T3" fmla="*/ 822 h 1077"/>
                <a:gd name="T4" fmla="*/ 624 w 1021"/>
                <a:gd name="T5" fmla="*/ 822 h 1077"/>
                <a:gd name="T6" fmla="*/ 567 w 1021"/>
                <a:gd name="T7" fmla="*/ 907 h 1077"/>
                <a:gd name="T8" fmla="*/ 595 w 1021"/>
                <a:gd name="T9" fmla="*/ 1021 h 1077"/>
                <a:gd name="T10" fmla="*/ 510 w 1021"/>
                <a:gd name="T11" fmla="*/ 1021 h 1077"/>
                <a:gd name="T12" fmla="*/ 510 w 1021"/>
                <a:gd name="T13" fmla="*/ 992 h 1077"/>
                <a:gd name="T14" fmla="*/ 425 w 1021"/>
                <a:gd name="T15" fmla="*/ 1077 h 1077"/>
                <a:gd name="T16" fmla="*/ 340 w 1021"/>
                <a:gd name="T17" fmla="*/ 992 h 1077"/>
                <a:gd name="T18" fmla="*/ 227 w 1021"/>
                <a:gd name="T19" fmla="*/ 1049 h 1077"/>
                <a:gd name="T20" fmla="*/ 170 w 1021"/>
                <a:gd name="T21" fmla="*/ 992 h 1077"/>
                <a:gd name="T22" fmla="*/ 142 w 1021"/>
                <a:gd name="T23" fmla="*/ 879 h 1077"/>
                <a:gd name="T24" fmla="*/ 113 w 1021"/>
                <a:gd name="T25" fmla="*/ 794 h 1077"/>
                <a:gd name="T26" fmla="*/ 57 w 1021"/>
                <a:gd name="T27" fmla="*/ 794 h 1077"/>
                <a:gd name="T28" fmla="*/ 0 w 1021"/>
                <a:gd name="T29" fmla="*/ 652 h 1077"/>
                <a:gd name="T30" fmla="*/ 0 w 1021"/>
                <a:gd name="T31" fmla="*/ 595 h 1077"/>
                <a:gd name="T32" fmla="*/ 57 w 1021"/>
                <a:gd name="T33" fmla="*/ 624 h 1077"/>
                <a:gd name="T34" fmla="*/ 85 w 1021"/>
                <a:gd name="T35" fmla="*/ 567 h 1077"/>
                <a:gd name="T36" fmla="*/ 28 w 1021"/>
                <a:gd name="T37" fmla="*/ 539 h 1077"/>
                <a:gd name="T38" fmla="*/ 0 w 1021"/>
                <a:gd name="T39" fmla="*/ 454 h 1077"/>
                <a:gd name="T40" fmla="*/ 0 w 1021"/>
                <a:gd name="T41" fmla="*/ 312 h 1077"/>
                <a:gd name="T42" fmla="*/ 113 w 1021"/>
                <a:gd name="T43" fmla="*/ 454 h 1077"/>
                <a:gd name="T44" fmla="*/ 227 w 1021"/>
                <a:gd name="T45" fmla="*/ 482 h 1077"/>
                <a:gd name="T46" fmla="*/ 340 w 1021"/>
                <a:gd name="T47" fmla="*/ 539 h 1077"/>
                <a:gd name="T48" fmla="*/ 454 w 1021"/>
                <a:gd name="T49" fmla="*/ 567 h 1077"/>
                <a:gd name="T50" fmla="*/ 680 w 1021"/>
                <a:gd name="T51" fmla="*/ 340 h 1077"/>
                <a:gd name="T52" fmla="*/ 850 w 1021"/>
                <a:gd name="T53" fmla="*/ 113 h 1077"/>
                <a:gd name="T54" fmla="*/ 907 w 1021"/>
                <a:gd name="T55" fmla="*/ 0 h 1077"/>
                <a:gd name="T56" fmla="*/ 935 w 1021"/>
                <a:gd name="T57" fmla="*/ 28 h 1077"/>
                <a:gd name="T58" fmla="*/ 935 w 1021"/>
                <a:gd name="T59" fmla="*/ 57 h 1077"/>
                <a:gd name="T60" fmla="*/ 964 w 1021"/>
                <a:gd name="T61" fmla="*/ 85 h 1077"/>
                <a:gd name="T62" fmla="*/ 964 w 1021"/>
                <a:gd name="T63" fmla="*/ 142 h 1077"/>
                <a:gd name="T64" fmla="*/ 850 w 1021"/>
                <a:gd name="T65" fmla="*/ 255 h 1077"/>
                <a:gd name="T66" fmla="*/ 907 w 1021"/>
                <a:gd name="T67" fmla="*/ 340 h 1077"/>
                <a:gd name="T68" fmla="*/ 822 w 1021"/>
                <a:gd name="T69" fmla="*/ 539 h 1077"/>
                <a:gd name="T70" fmla="*/ 992 w 1021"/>
                <a:gd name="T71" fmla="*/ 709 h 1077"/>
                <a:gd name="T72" fmla="*/ 935 w 1021"/>
                <a:gd name="T73" fmla="*/ 822 h 1077"/>
                <a:gd name="T74" fmla="*/ 1021 w 1021"/>
                <a:gd name="T75" fmla="*/ 907 h 1077"/>
                <a:gd name="T76" fmla="*/ 992 w 1021"/>
                <a:gd name="T77" fmla="*/ 935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21" h="1077">
                  <a:moveTo>
                    <a:pt x="992" y="935"/>
                  </a:moveTo>
                  <a:lnTo>
                    <a:pt x="794" y="822"/>
                  </a:lnTo>
                  <a:lnTo>
                    <a:pt x="624" y="822"/>
                  </a:lnTo>
                  <a:lnTo>
                    <a:pt x="567" y="907"/>
                  </a:lnTo>
                  <a:lnTo>
                    <a:pt x="595" y="1021"/>
                  </a:lnTo>
                  <a:lnTo>
                    <a:pt x="510" y="1021"/>
                  </a:lnTo>
                  <a:lnTo>
                    <a:pt x="510" y="992"/>
                  </a:lnTo>
                  <a:lnTo>
                    <a:pt x="425" y="1077"/>
                  </a:lnTo>
                  <a:lnTo>
                    <a:pt x="340" y="992"/>
                  </a:lnTo>
                  <a:lnTo>
                    <a:pt x="227" y="1049"/>
                  </a:lnTo>
                  <a:lnTo>
                    <a:pt x="170" y="992"/>
                  </a:lnTo>
                  <a:lnTo>
                    <a:pt x="142" y="879"/>
                  </a:lnTo>
                  <a:lnTo>
                    <a:pt x="113" y="794"/>
                  </a:lnTo>
                  <a:lnTo>
                    <a:pt x="57" y="794"/>
                  </a:lnTo>
                  <a:lnTo>
                    <a:pt x="0" y="652"/>
                  </a:lnTo>
                  <a:lnTo>
                    <a:pt x="0" y="595"/>
                  </a:lnTo>
                  <a:lnTo>
                    <a:pt x="57" y="624"/>
                  </a:lnTo>
                  <a:lnTo>
                    <a:pt x="85" y="567"/>
                  </a:lnTo>
                  <a:lnTo>
                    <a:pt x="28" y="539"/>
                  </a:lnTo>
                  <a:lnTo>
                    <a:pt x="0" y="454"/>
                  </a:lnTo>
                  <a:lnTo>
                    <a:pt x="0" y="312"/>
                  </a:lnTo>
                  <a:lnTo>
                    <a:pt x="113" y="454"/>
                  </a:lnTo>
                  <a:lnTo>
                    <a:pt x="227" y="482"/>
                  </a:lnTo>
                  <a:lnTo>
                    <a:pt x="340" y="539"/>
                  </a:lnTo>
                  <a:lnTo>
                    <a:pt x="454" y="567"/>
                  </a:lnTo>
                  <a:lnTo>
                    <a:pt x="680" y="340"/>
                  </a:lnTo>
                  <a:lnTo>
                    <a:pt x="850" y="113"/>
                  </a:lnTo>
                  <a:lnTo>
                    <a:pt x="907" y="0"/>
                  </a:lnTo>
                  <a:lnTo>
                    <a:pt x="935" y="28"/>
                  </a:lnTo>
                  <a:lnTo>
                    <a:pt x="935" y="57"/>
                  </a:lnTo>
                  <a:lnTo>
                    <a:pt x="964" y="85"/>
                  </a:lnTo>
                  <a:lnTo>
                    <a:pt x="964" y="142"/>
                  </a:lnTo>
                  <a:lnTo>
                    <a:pt x="850" y="255"/>
                  </a:lnTo>
                  <a:lnTo>
                    <a:pt x="907" y="340"/>
                  </a:lnTo>
                  <a:lnTo>
                    <a:pt x="822" y="539"/>
                  </a:lnTo>
                  <a:lnTo>
                    <a:pt x="992" y="709"/>
                  </a:lnTo>
                  <a:lnTo>
                    <a:pt x="935" y="822"/>
                  </a:lnTo>
                  <a:lnTo>
                    <a:pt x="1021" y="907"/>
                  </a:lnTo>
                  <a:lnTo>
                    <a:pt x="992" y="93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5" name="Freeform 285"/>
            <p:cNvSpPr>
              <a:spLocks/>
            </p:cNvSpPr>
            <p:nvPr/>
          </p:nvSpPr>
          <p:spPr bwMode="auto">
            <a:xfrm>
              <a:off x="1493" y="1764"/>
              <a:ext cx="1106" cy="879"/>
            </a:xfrm>
            <a:custGeom>
              <a:avLst/>
              <a:gdLst>
                <a:gd name="T0" fmla="*/ 0 w 1106"/>
                <a:gd name="T1" fmla="*/ 397 h 879"/>
                <a:gd name="T2" fmla="*/ 57 w 1106"/>
                <a:gd name="T3" fmla="*/ 284 h 879"/>
                <a:gd name="T4" fmla="*/ 85 w 1106"/>
                <a:gd name="T5" fmla="*/ 170 h 879"/>
                <a:gd name="T6" fmla="*/ 227 w 1106"/>
                <a:gd name="T7" fmla="*/ 170 h 879"/>
                <a:gd name="T8" fmla="*/ 284 w 1106"/>
                <a:gd name="T9" fmla="*/ 142 h 879"/>
                <a:gd name="T10" fmla="*/ 312 w 1106"/>
                <a:gd name="T11" fmla="*/ 85 h 879"/>
                <a:gd name="T12" fmla="*/ 369 w 1106"/>
                <a:gd name="T13" fmla="*/ 28 h 879"/>
                <a:gd name="T14" fmla="*/ 454 w 1106"/>
                <a:gd name="T15" fmla="*/ 0 h 879"/>
                <a:gd name="T16" fmla="*/ 624 w 1106"/>
                <a:gd name="T17" fmla="*/ 85 h 879"/>
                <a:gd name="T18" fmla="*/ 652 w 1106"/>
                <a:gd name="T19" fmla="*/ 142 h 879"/>
                <a:gd name="T20" fmla="*/ 709 w 1106"/>
                <a:gd name="T21" fmla="*/ 113 h 879"/>
                <a:gd name="T22" fmla="*/ 766 w 1106"/>
                <a:gd name="T23" fmla="*/ 142 h 879"/>
                <a:gd name="T24" fmla="*/ 794 w 1106"/>
                <a:gd name="T25" fmla="*/ 113 h 879"/>
                <a:gd name="T26" fmla="*/ 879 w 1106"/>
                <a:gd name="T27" fmla="*/ 113 h 879"/>
                <a:gd name="T28" fmla="*/ 907 w 1106"/>
                <a:gd name="T29" fmla="*/ 142 h 879"/>
                <a:gd name="T30" fmla="*/ 822 w 1106"/>
                <a:gd name="T31" fmla="*/ 284 h 879"/>
                <a:gd name="T32" fmla="*/ 907 w 1106"/>
                <a:gd name="T33" fmla="*/ 397 h 879"/>
                <a:gd name="T34" fmla="*/ 907 w 1106"/>
                <a:gd name="T35" fmla="*/ 454 h 879"/>
                <a:gd name="T36" fmla="*/ 992 w 1106"/>
                <a:gd name="T37" fmla="*/ 425 h 879"/>
                <a:gd name="T38" fmla="*/ 1021 w 1106"/>
                <a:gd name="T39" fmla="*/ 510 h 879"/>
                <a:gd name="T40" fmla="*/ 1077 w 1106"/>
                <a:gd name="T41" fmla="*/ 539 h 879"/>
                <a:gd name="T42" fmla="*/ 1077 w 1106"/>
                <a:gd name="T43" fmla="*/ 595 h 879"/>
                <a:gd name="T44" fmla="*/ 1106 w 1106"/>
                <a:gd name="T45" fmla="*/ 624 h 879"/>
                <a:gd name="T46" fmla="*/ 1077 w 1106"/>
                <a:gd name="T47" fmla="*/ 652 h 879"/>
                <a:gd name="T48" fmla="*/ 1106 w 1106"/>
                <a:gd name="T49" fmla="*/ 680 h 879"/>
                <a:gd name="T50" fmla="*/ 1049 w 1106"/>
                <a:gd name="T51" fmla="*/ 737 h 879"/>
                <a:gd name="T52" fmla="*/ 992 w 1106"/>
                <a:gd name="T53" fmla="*/ 737 h 879"/>
                <a:gd name="T54" fmla="*/ 964 w 1106"/>
                <a:gd name="T55" fmla="*/ 680 h 879"/>
                <a:gd name="T56" fmla="*/ 907 w 1106"/>
                <a:gd name="T57" fmla="*/ 709 h 879"/>
                <a:gd name="T58" fmla="*/ 851 w 1106"/>
                <a:gd name="T59" fmla="*/ 737 h 879"/>
                <a:gd name="T60" fmla="*/ 794 w 1106"/>
                <a:gd name="T61" fmla="*/ 680 h 879"/>
                <a:gd name="T62" fmla="*/ 737 w 1106"/>
                <a:gd name="T63" fmla="*/ 765 h 879"/>
                <a:gd name="T64" fmla="*/ 681 w 1106"/>
                <a:gd name="T65" fmla="*/ 765 h 879"/>
                <a:gd name="T66" fmla="*/ 681 w 1106"/>
                <a:gd name="T67" fmla="*/ 794 h 879"/>
                <a:gd name="T68" fmla="*/ 624 w 1106"/>
                <a:gd name="T69" fmla="*/ 822 h 879"/>
                <a:gd name="T70" fmla="*/ 652 w 1106"/>
                <a:gd name="T71" fmla="*/ 851 h 879"/>
                <a:gd name="T72" fmla="*/ 510 w 1106"/>
                <a:gd name="T73" fmla="*/ 879 h 879"/>
                <a:gd name="T74" fmla="*/ 454 w 1106"/>
                <a:gd name="T75" fmla="*/ 822 h 879"/>
                <a:gd name="T76" fmla="*/ 454 w 1106"/>
                <a:gd name="T77" fmla="*/ 595 h 879"/>
                <a:gd name="T78" fmla="*/ 482 w 1106"/>
                <a:gd name="T79" fmla="*/ 567 h 879"/>
                <a:gd name="T80" fmla="*/ 454 w 1106"/>
                <a:gd name="T81" fmla="*/ 482 h 879"/>
                <a:gd name="T82" fmla="*/ 227 w 1106"/>
                <a:gd name="T83" fmla="*/ 340 h 879"/>
                <a:gd name="T84" fmla="*/ 199 w 1106"/>
                <a:gd name="T85" fmla="*/ 284 h 879"/>
                <a:gd name="T86" fmla="*/ 142 w 1106"/>
                <a:gd name="T87" fmla="*/ 284 h 879"/>
                <a:gd name="T88" fmla="*/ 114 w 1106"/>
                <a:gd name="T89" fmla="*/ 397 h 879"/>
                <a:gd name="T90" fmla="*/ 170 w 1106"/>
                <a:gd name="T91" fmla="*/ 425 h 879"/>
                <a:gd name="T92" fmla="*/ 57 w 1106"/>
                <a:gd name="T93" fmla="*/ 482 h 879"/>
                <a:gd name="T94" fmla="*/ 28 w 1106"/>
                <a:gd name="T95" fmla="*/ 454 h 879"/>
                <a:gd name="T96" fmla="*/ 28 w 1106"/>
                <a:gd name="T97" fmla="*/ 425 h 879"/>
                <a:gd name="T98" fmla="*/ 0 w 1106"/>
                <a:gd name="T99" fmla="*/ 397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06" h="879">
                  <a:moveTo>
                    <a:pt x="0" y="397"/>
                  </a:moveTo>
                  <a:lnTo>
                    <a:pt x="57" y="284"/>
                  </a:lnTo>
                  <a:lnTo>
                    <a:pt x="85" y="170"/>
                  </a:lnTo>
                  <a:lnTo>
                    <a:pt x="227" y="170"/>
                  </a:lnTo>
                  <a:lnTo>
                    <a:pt x="284" y="142"/>
                  </a:lnTo>
                  <a:lnTo>
                    <a:pt x="312" y="85"/>
                  </a:lnTo>
                  <a:lnTo>
                    <a:pt x="369" y="28"/>
                  </a:lnTo>
                  <a:lnTo>
                    <a:pt x="454" y="0"/>
                  </a:lnTo>
                  <a:lnTo>
                    <a:pt x="624" y="85"/>
                  </a:lnTo>
                  <a:lnTo>
                    <a:pt x="652" y="142"/>
                  </a:lnTo>
                  <a:lnTo>
                    <a:pt x="709" y="113"/>
                  </a:lnTo>
                  <a:lnTo>
                    <a:pt x="766" y="142"/>
                  </a:lnTo>
                  <a:lnTo>
                    <a:pt x="794" y="113"/>
                  </a:lnTo>
                  <a:lnTo>
                    <a:pt x="879" y="113"/>
                  </a:lnTo>
                  <a:lnTo>
                    <a:pt x="907" y="142"/>
                  </a:lnTo>
                  <a:lnTo>
                    <a:pt x="822" y="284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992" y="425"/>
                  </a:lnTo>
                  <a:lnTo>
                    <a:pt x="1021" y="510"/>
                  </a:lnTo>
                  <a:lnTo>
                    <a:pt x="1077" y="539"/>
                  </a:lnTo>
                  <a:lnTo>
                    <a:pt x="1077" y="595"/>
                  </a:lnTo>
                  <a:lnTo>
                    <a:pt x="1106" y="624"/>
                  </a:lnTo>
                  <a:lnTo>
                    <a:pt x="1077" y="652"/>
                  </a:lnTo>
                  <a:lnTo>
                    <a:pt x="1106" y="680"/>
                  </a:lnTo>
                  <a:lnTo>
                    <a:pt x="1049" y="737"/>
                  </a:lnTo>
                  <a:lnTo>
                    <a:pt x="992" y="737"/>
                  </a:lnTo>
                  <a:lnTo>
                    <a:pt x="964" y="680"/>
                  </a:lnTo>
                  <a:lnTo>
                    <a:pt x="907" y="709"/>
                  </a:lnTo>
                  <a:lnTo>
                    <a:pt x="851" y="737"/>
                  </a:lnTo>
                  <a:lnTo>
                    <a:pt x="794" y="680"/>
                  </a:lnTo>
                  <a:lnTo>
                    <a:pt x="737" y="765"/>
                  </a:lnTo>
                  <a:lnTo>
                    <a:pt x="681" y="765"/>
                  </a:lnTo>
                  <a:lnTo>
                    <a:pt x="681" y="794"/>
                  </a:lnTo>
                  <a:lnTo>
                    <a:pt x="624" y="822"/>
                  </a:lnTo>
                  <a:lnTo>
                    <a:pt x="652" y="851"/>
                  </a:lnTo>
                  <a:lnTo>
                    <a:pt x="510" y="879"/>
                  </a:lnTo>
                  <a:lnTo>
                    <a:pt x="454" y="822"/>
                  </a:lnTo>
                  <a:lnTo>
                    <a:pt x="454" y="595"/>
                  </a:lnTo>
                  <a:lnTo>
                    <a:pt x="482" y="567"/>
                  </a:lnTo>
                  <a:lnTo>
                    <a:pt x="454" y="482"/>
                  </a:lnTo>
                  <a:lnTo>
                    <a:pt x="227" y="340"/>
                  </a:lnTo>
                  <a:lnTo>
                    <a:pt x="199" y="284"/>
                  </a:lnTo>
                  <a:lnTo>
                    <a:pt x="142" y="284"/>
                  </a:lnTo>
                  <a:lnTo>
                    <a:pt x="114" y="397"/>
                  </a:lnTo>
                  <a:lnTo>
                    <a:pt x="170" y="425"/>
                  </a:lnTo>
                  <a:lnTo>
                    <a:pt x="57" y="482"/>
                  </a:lnTo>
                  <a:lnTo>
                    <a:pt x="28" y="454"/>
                  </a:lnTo>
                  <a:lnTo>
                    <a:pt x="28" y="425"/>
                  </a:lnTo>
                  <a:lnTo>
                    <a:pt x="0" y="39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6" name="Freeform 286"/>
            <p:cNvSpPr>
              <a:spLocks/>
            </p:cNvSpPr>
            <p:nvPr/>
          </p:nvSpPr>
          <p:spPr bwMode="auto">
            <a:xfrm>
              <a:off x="1777" y="2444"/>
              <a:ext cx="1049" cy="908"/>
            </a:xfrm>
            <a:custGeom>
              <a:avLst/>
              <a:gdLst>
                <a:gd name="T0" fmla="*/ 708 w 1049"/>
                <a:gd name="T1" fmla="*/ 681 h 908"/>
                <a:gd name="T2" fmla="*/ 708 w 1049"/>
                <a:gd name="T3" fmla="*/ 738 h 908"/>
                <a:gd name="T4" fmla="*/ 737 w 1049"/>
                <a:gd name="T5" fmla="*/ 738 h 908"/>
                <a:gd name="T6" fmla="*/ 737 w 1049"/>
                <a:gd name="T7" fmla="*/ 823 h 908"/>
                <a:gd name="T8" fmla="*/ 822 w 1049"/>
                <a:gd name="T9" fmla="*/ 879 h 908"/>
                <a:gd name="T10" fmla="*/ 935 w 1049"/>
                <a:gd name="T11" fmla="*/ 908 h 908"/>
                <a:gd name="T12" fmla="*/ 935 w 1049"/>
                <a:gd name="T13" fmla="*/ 851 h 908"/>
                <a:gd name="T14" fmla="*/ 992 w 1049"/>
                <a:gd name="T15" fmla="*/ 879 h 908"/>
                <a:gd name="T16" fmla="*/ 1020 w 1049"/>
                <a:gd name="T17" fmla="*/ 851 h 908"/>
                <a:gd name="T18" fmla="*/ 1049 w 1049"/>
                <a:gd name="T19" fmla="*/ 823 h 908"/>
                <a:gd name="T20" fmla="*/ 1020 w 1049"/>
                <a:gd name="T21" fmla="*/ 738 h 908"/>
                <a:gd name="T22" fmla="*/ 992 w 1049"/>
                <a:gd name="T23" fmla="*/ 738 h 908"/>
                <a:gd name="T24" fmla="*/ 1020 w 1049"/>
                <a:gd name="T25" fmla="*/ 652 h 908"/>
                <a:gd name="T26" fmla="*/ 992 w 1049"/>
                <a:gd name="T27" fmla="*/ 624 h 908"/>
                <a:gd name="T28" fmla="*/ 1020 w 1049"/>
                <a:gd name="T29" fmla="*/ 539 h 908"/>
                <a:gd name="T30" fmla="*/ 964 w 1049"/>
                <a:gd name="T31" fmla="*/ 511 h 908"/>
                <a:gd name="T32" fmla="*/ 992 w 1049"/>
                <a:gd name="T33" fmla="*/ 482 h 908"/>
                <a:gd name="T34" fmla="*/ 992 w 1049"/>
                <a:gd name="T35" fmla="*/ 426 h 908"/>
                <a:gd name="T36" fmla="*/ 935 w 1049"/>
                <a:gd name="T37" fmla="*/ 426 h 908"/>
                <a:gd name="T38" fmla="*/ 907 w 1049"/>
                <a:gd name="T39" fmla="*/ 369 h 908"/>
                <a:gd name="T40" fmla="*/ 850 w 1049"/>
                <a:gd name="T41" fmla="*/ 312 h 908"/>
                <a:gd name="T42" fmla="*/ 822 w 1049"/>
                <a:gd name="T43" fmla="*/ 312 h 908"/>
                <a:gd name="T44" fmla="*/ 850 w 1049"/>
                <a:gd name="T45" fmla="*/ 227 h 908"/>
                <a:gd name="T46" fmla="*/ 822 w 1049"/>
                <a:gd name="T47" fmla="*/ 142 h 908"/>
                <a:gd name="T48" fmla="*/ 765 w 1049"/>
                <a:gd name="T49" fmla="*/ 114 h 908"/>
                <a:gd name="T50" fmla="*/ 765 w 1049"/>
                <a:gd name="T51" fmla="*/ 57 h 908"/>
                <a:gd name="T52" fmla="*/ 708 w 1049"/>
                <a:gd name="T53" fmla="*/ 57 h 908"/>
                <a:gd name="T54" fmla="*/ 680 w 1049"/>
                <a:gd name="T55" fmla="*/ 0 h 908"/>
                <a:gd name="T56" fmla="*/ 567 w 1049"/>
                <a:gd name="T57" fmla="*/ 57 h 908"/>
                <a:gd name="T58" fmla="*/ 510 w 1049"/>
                <a:gd name="T59" fmla="*/ 0 h 908"/>
                <a:gd name="T60" fmla="*/ 453 w 1049"/>
                <a:gd name="T61" fmla="*/ 85 h 908"/>
                <a:gd name="T62" fmla="*/ 397 w 1049"/>
                <a:gd name="T63" fmla="*/ 85 h 908"/>
                <a:gd name="T64" fmla="*/ 397 w 1049"/>
                <a:gd name="T65" fmla="*/ 114 h 908"/>
                <a:gd name="T66" fmla="*/ 340 w 1049"/>
                <a:gd name="T67" fmla="*/ 142 h 908"/>
                <a:gd name="T68" fmla="*/ 368 w 1049"/>
                <a:gd name="T69" fmla="*/ 171 h 908"/>
                <a:gd name="T70" fmla="*/ 311 w 1049"/>
                <a:gd name="T71" fmla="*/ 256 h 908"/>
                <a:gd name="T72" fmla="*/ 255 w 1049"/>
                <a:gd name="T73" fmla="*/ 256 h 908"/>
                <a:gd name="T74" fmla="*/ 255 w 1049"/>
                <a:gd name="T75" fmla="*/ 312 h 908"/>
                <a:gd name="T76" fmla="*/ 311 w 1049"/>
                <a:gd name="T77" fmla="*/ 341 h 908"/>
                <a:gd name="T78" fmla="*/ 311 w 1049"/>
                <a:gd name="T79" fmla="*/ 369 h 908"/>
                <a:gd name="T80" fmla="*/ 198 w 1049"/>
                <a:gd name="T81" fmla="*/ 369 h 908"/>
                <a:gd name="T82" fmla="*/ 85 w 1049"/>
                <a:gd name="T83" fmla="*/ 341 h 908"/>
                <a:gd name="T84" fmla="*/ 0 w 1049"/>
                <a:gd name="T85" fmla="*/ 426 h 908"/>
                <a:gd name="T86" fmla="*/ 28 w 1049"/>
                <a:gd name="T87" fmla="*/ 482 h 908"/>
                <a:gd name="T88" fmla="*/ 141 w 1049"/>
                <a:gd name="T89" fmla="*/ 397 h 908"/>
                <a:gd name="T90" fmla="*/ 226 w 1049"/>
                <a:gd name="T91" fmla="*/ 426 h 908"/>
                <a:gd name="T92" fmla="*/ 311 w 1049"/>
                <a:gd name="T93" fmla="*/ 426 h 908"/>
                <a:gd name="T94" fmla="*/ 340 w 1049"/>
                <a:gd name="T95" fmla="*/ 454 h 908"/>
                <a:gd name="T96" fmla="*/ 397 w 1049"/>
                <a:gd name="T97" fmla="*/ 482 h 908"/>
                <a:gd name="T98" fmla="*/ 368 w 1049"/>
                <a:gd name="T99" fmla="*/ 511 h 908"/>
                <a:gd name="T100" fmla="*/ 482 w 1049"/>
                <a:gd name="T101" fmla="*/ 567 h 908"/>
                <a:gd name="T102" fmla="*/ 482 w 1049"/>
                <a:gd name="T103" fmla="*/ 596 h 908"/>
                <a:gd name="T104" fmla="*/ 595 w 1049"/>
                <a:gd name="T105" fmla="*/ 596 h 908"/>
                <a:gd name="T106" fmla="*/ 623 w 1049"/>
                <a:gd name="T107" fmla="*/ 652 h 908"/>
                <a:gd name="T108" fmla="*/ 680 w 1049"/>
                <a:gd name="T109" fmla="*/ 652 h 908"/>
                <a:gd name="T110" fmla="*/ 708 w 1049"/>
                <a:gd name="T111" fmla="*/ 681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9" h="908">
                  <a:moveTo>
                    <a:pt x="708" y="681"/>
                  </a:moveTo>
                  <a:lnTo>
                    <a:pt x="708" y="738"/>
                  </a:lnTo>
                  <a:lnTo>
                    <a:pt x="737" y="738"/>
                  </a:lnTo>
                  <a:lnTo>
                    <a:pt x="737" y="823"/>
                  </a:lnTo>
                  <a:lnTo>
                    <a:pt x="822" y="879"/>
                  </a:lnTo>
                  <a:lnTo>
                    <a:pt x="935" y="908"/>
                  </a:lnTo>
                  <a:lnTo>
                    <a:pt x="935" y="851"/>
                  </a:lnTo>
                  <a:lnTo>
                    <a:pt x="992" y="879"/>
                  </a:lnTo>
                  <a:lnTo>
                    <a:pt x="1020" y="851"/>
                  </a:lnTo>
                  <a:lnTo>
                    <a:pt x="1049" y="823"/>
                  </a:lnTo>
                  <a:lnTo>
                    <a:pt x="1020" y="738"/>
                  </a:lnTo>
                  <a:lnTo>
                    <a:pt x="992" y="738"/>
                  </a:lnTo>
                  <a:lnTo>
                    <a:pt x="1020" y="652"/>
                  </a:lnTo>
                  <a:lnTo>
                    <a:pt x="992" y="624"/>
                  </a:lnTo>
                  <a:lnTo>
                    <a:pt x="1020" y="539"/>
                  </a:lnTo>
                  <a:lnTo>
                    <a:pt x="964" y="511"/>
                  </a:lnTo>
                  <a:lnTo>
                    <a:pt x="992" y="482"/>
                  </a:lnTo>
                  <a:lnTo>
                    <a:pt x="992" y="426"/>
                  </a:lnTo>
                  <a:lnTo>
                    <a:pt x="935" y="426"/>
                  </a:lnTo>
                  <a:lnTo>
                    <a:pt x="907" y="369"/>
                  </a:lnTo>
                  <a:lnTo>
                    <a:pt x="850" y="312"/>
                  </a:lnTo>
                  <a:lnTo>
                    <a:pt x="822" y="312"/>
                  </a:lnTo>
                  <a:lnTo>
                    <a:pt x="850" y="227"/>
                  </a:lnTo>
                  <a:lnTo>
                    <a:pt x="822" y="142"/>
                  </a:lnTo>
                  <a:lnTo>
                    <a:pt x="765" y="114"/>
                  </a:lnTo>
                  <a:lnTo>
                    <a:pt x="765" y="57"/>
                  </a:lnTo>
                  <a:lnTo>
                    <a:pt x="708" y="57"/>
                  </a:lnTo>
                  <a:lnTo>
                    <a:pt x="680" y="0"/>
                  </a:lnTo>
                  <a:lnTo>
                    <a:pt x="567" y="57"/>
                  </a:lnTo>
                  <a:lnTo>
                    <a:pt x="510" y="0"/>
                  </a:lnTo>
                  <a:lnTo>
                    <a:pt x="453" y="85"/>
                  </a:lnTo>
                  <a:lnTo>
                    <a:pt x="397" y="85"/>
                  </a:lnTo>
                  <a:lnTo>
                    <a:pt x="397" y="114"/>
                  </a:lnTo>
                  <a:lnTo>
                    <a:pt x="340" y="142"/>
                  </a:lnTo>
                  <a:lnTo>
                    <a:pt x="368" y="171"/>
                  </a:lnTo>
                  <a:lnTo>
                    <a:pt x="311" y="256"/>
                  </a:lnTo>
                  <a:lnTo>
                    <a:pt x="255" y="256"/>
                  </a:lnTo>
                  <a:lnTo>
                    <a:pt x="255" y="312"/>
                  </a:lnTo>
                  <a:lnTo>
                    <a:pt x="311" y="341"/>
                  </a:lnTo>
                  <a:lnTo>
                    <a:pt x="311" y="369"/>
                  </a:lnTo>
                  <a:lnTo>
                    <a:pt x="198" y="369"/>
                  </a:lnTo>
                  <a:lnTo>
                    <a:pt x="85" y="341"/>
                  </a:lnTo>
                  <a:lnTo>
                    <a:pt x="0" y="426"/>
                  </a:lnTo>
                  <a:lnTo>
                    <a:pt x="28" y="482"/>
                  </a:lnTo>
                  <a:lnTo>
                    <a:pt x="141" y="397"/>
                  </a:lnTo>
                  <a:lnTo>
                    <a:pt x="226" y="426"/>
                  </a:lnTo>
                  <a:lnTo>
                    <a:pt x="311" y="426"/>
                  </a:lnTo>
                  <a:lnTo>
                    <a:pt x="340" y="454"/>
                  </a:lnTo>
                  <a:lnTo>
                    <a:pt x="397" y="482"/>
                  </a:lnTo>
                  <a:lnTo>
                    <a:pt x="368" y="511"/>
                  </a:lnTo>
                  <a:lnTo>
                    <a:pt x="482" y="567"/>
                  </a:lnTo>
                  <a:lnTo>
                    <a:pt x="482" y="596"/>
                  </a:lnTo>
                  <a:lnTo>
                    <a:pt x="595" y="596"/>
                  </a:lnTo>
                  <a:lnTo>
                    <a:pt x="623" y="652"/>
                  </a:lnTo>
                  <a:lnTo>
                    <a:pt x="680" y="652"/>
                  </a:lnTo>
                  <a:lnTo>
                    <a:pt x="708" y="68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7" name="Freeform 287"/>
            <p:cNvSpPr>
              <a:spLocks/>
            </p:cNvSpPr>
            <p:nvPr/>
          </p:nvSpPr>
          <p:spPr bwMode="auto">
            <a:xfrm>
              <a:off x="1408" y="2048"/>
              <a:ext cx="567" cy="850"/>
            </a:xfrm>
            <a:custGeom>
              <a:avLst/>
              <a:gdLst>
                <a:gd name="T0" fmla="*/ 454 w 567"/>
                <a:gd name="T1" fmla="*/ 737 h 850"/>
                <a:gd name="T2" fmla="*/ 369 w 567"/>
                <a:gd name="T3" fmla="*/ 822 h 850"/>
                <a:gd name="T4" fmla="*/ 255 w 567"/>
                <a:gd name="T5" fmla="*/ 850 h 850"/>
                <a:gd name="T6" fmla="*/ 170 w 567"/>
                <a:gd name="T7" fmla="*/ 822 h 850"/>
                <a:gd name="T8" fmla="*/ 0 w 567"/>
                <a:gd name="T9" fmla="*/ 652 h 850"/>
                <a:gd name="T10" fmla="*/ 85 w 567"/>
                <a:gd name="T11" fmla="*/ 453 h 850"/>
                <a:gd name="T12" fmla="*/ 28 w 567"/>
                <a:gd name="T13" fmla="*/ 368 h 850"/>
                <a:gd name="T14" fmla="*/ 142 w 567"/>
                <a:gd name="T15" fmla="*/ 255 h 850"/>
                <a:gd name="T16" fmla="*/ 142 w 567"/>
                <a:gd name="T17" fmla="*/ 198 h 850"/>
                <a:gd name="T18" fmla="*/ 255 w 567"/>
                <a:gd name="T19" fmla="*/ 141 h 850"/>
                <a:gd name="T20" fmla="*/ 199 w 567"/>
                <a:gd name="T21" fmla="*/ 113 h 850"/>
                <a:gd name="T22" fmla="*/ 227 w 567"/>
                <a:gd name="T23" fmla="*/ 0 h 850"/>
                <a:gd name="T24" fmla="*/ 284 w 567"/>
                <a:gd name="T25" fmla="*/ 0 h 850"/>
                <a:gd name="T26" fmla="*/ 312 w 567"/>
                <a:gd name="T27" fmla="*/ 56 h 850"/>
                <a:gd name="T28" fmla="*/ 539 w 567"/>
                <a:gd name="T29" fmla="*/ 198 h 850"/>
                <a:gd name="T30" fmla="*/ 567 w 567"/>
                <a:gd name="T31" fmla="*/ 283 h 850"/>
                <a:gd name="T32" fmla="*/ 539 w 567"/>
                <a:gd name="T33" fmla="*/ 311 h 850"/>
                <a:gd name="T34" fmla="*/ 539 w 567"/>
                <a:gd name="T35" fmla="*/ 538 h 850"/>
                <a:gd name="T36" fmla="*/ 454 w 567"/>
                <a:gd name="T37" fmla="*/ 737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850">
                  <a:moveTo>
                    <a:pt x="454" y="737"/>
                  </a:moveTo>
                  <a:lnTo>
                    <a:pt x="369" y="822"/>
                  </a:lnTo>
                  <a:lnTo>
                    <a:pt x="255" y="850"/>
                  </a:lnTo>
                  <a:lnTo>
                    <a:pt x="170" y="822"/>
                  </a:lnTo>
                  <a:lnTo>
                    <a:pt x="0" y="652"/>
                  </a:lnTo>
                  <a:lnTo>
                    <a:pt x="85" y="453"/>
                  </a:lnTo>
                  <a:lnTo>
                    <a:pt x="28" y="368"/>
                  </a:lnTo>
                  <a:lnTo>
                    <a:pt x="142" y="255"/>
                  </a:lnTo>
                  <a:lnTo>
                    <a:pt x="142" y="198"/>
                  </a:lnTo>
                  <a:lnTo>
                    <a:pt x="255" y="141"/>
                  </a:lnTo>
                  <a:lnTo>
                    <a:pt x="199" y="113"/>
                  </a:lnTo>
                  <a:lnTo>
                    <a:pt x="227" y="0"/>
                  </a:lnTo>
                  <a:lnTo>
                    <a:pt x="284" y="0"/>
                  </a:lnTo>
                  <a:lnTo>
                    <a:pt x="312" y="56"/>
                  </a:lnTo>
                  <a:lnTo>
                    <a:pt x="539" y="198"/>
                  </a:lnTo>
                  <a:lnTo>
                    <a:pt x="567" y="283"/>
                  </a:lnTo>
                  <a:lnTo>
                    <a:pt x="539" y="311"/>
                  </a:lnTo>
                  <a:lnTo>
                    <a:pt x="539" y="538"/>
                  </a:lnTo>
                  <a:lnTo>
                    <a:pt x="454" y="73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8" name="Freeform 288"/>
            <p:cNvSpPr>
              <a:spLocks/>
            </p:cNvSpPr>
            <p:nvPr/>
          </p:nvSpPr>
          <p:spPr bwMode="auto">
            <a:xfrm>
              <a:off x="1862" y="2586"/>
              <a:ext cx="283" cy="227"/>
            </a:xfrm>
            <a:custGeom>
              <a:avLst/>
              <a:gdLst>
                <a:gd name="T0" fmla="*/ 85 w 283"/>
                <a:gd name="T1" fmla="*/ 0 h 227"/>
                <a:gd name="T2" fmla="*/ 0 w 283"/>
                <a:gd name="T3" fmla="*/ 199 h 227"/>
                <a:gd name="T4" fmla="*/ 113 w 283"/>
                <a:gd name="T5" fmla="*/ 227 h 227"/>
                <a:gd name="T6" fmla="*/ 226 w 283"/>
                <a:gd name="T7" fmla="*/ 227 h 227"/>
                <a:gd name="T8" fmla="*/ 226 w 283"/>
                <a:gd name="T9" fmla="*/ 199 h 227"/>
                <a:gd name="T10" fmla="*/ 170 w 283"/>
                <a:gd name="T11" fmla="*/ 170 h 227"/>
                <a:gd name="T12" fmla="*/ 170 w 283"/>
                <a:gd name="T13" fmla="*/ 114 h 227"/>
                <a:gd name="T14" fmla="*/ 226 w 283"/>
                <a:gd name="T15" fmla="*/ 114 h 227"/>
                <a:gd name="T16" fmla="*/ 283 w 283"/>
                <a:gd name="T17" fmla="*/ 29 h 227"/>
                <a:gd name="T18" fmla="*/ 141 w 283"/>
                <a:gd name="T19" fmla="*/ 57 h 227"/>
                <a:gd name="T20" fmla="*/ 85 w 283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3" h="227">
                  <a:moveTo>
                    <a:pt x="85" y="0"/>
                  </a:moveTo>
                  <a:lnTo>
                    <a:pt x="0" y="199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199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226" y="114"/>
                  </a:lnTo>
                  <a:lnTo>
                    <a:pt x="283" y="29"/>
                  </a:lnTo>
                  <a:lnTo>
                    <a:pt x="141" y="57"/>
                  </a:lnTo>
                  <a:lnTo>
                    <a:pt x="85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9" name="Freeform 289"/>
            <p:cNvSpPr>
              <a:spLocks/>
            </p:cNvSpPr>
            <p:nvPr/>
          </p:nvSpPr>
          <p:spPr bwMode="auto">
            <a:xfrm>
              <a:off x="1805" y="2841"/>
              <a:ext cx="680" cy="369"/>
            </a:xfrm>
            <a:custGeom>
              <a:avLst/>
              <a:gdLst>
                <a:gd name="T0" fmla="*/ 0 w 680"/>
                <a:gd name="T1" fmla="*/ 85 h 369"/>
                <a:gd name="T2" fmla="*/ 113 w 680"/>
                <a:gd name="T3" fmla="*/ 0 h 369"/>
                <a:gd name="T4" fmla="*/ 198 w 680"/>
                <a:gd name="T5" fmla="*/ 29 h 369"/>
                <a:gd name="T6" fmla="*/ 283 w 680"/>
                <a:gd name="T7" fmla="*/ 29 h 369"/>
                <a:gd name="T8" fmla="*/ 312 w 680"/>
                <a:gd name="T9" fmla="*/ 57 h 369"/>
                <a:gd name="T10" fmla="*/ 369 w 680"/>
                <a:gd name="T11" fmla="*/ 85 h 369"/>
                <a:gd name="T12" fmla="*/ 340 w 680"/>
                <a:gd name="T13" fmla="*/ 114 h 369"/>
                <a:gd name="T14" fmla="*/ 454 w 680"/>
                <a:gd name="T15" fmla="*/ 170 h 369"/>
                <a:gd name="T16" fmla="*/ 454 w 680"/>
                <a:gd name="T17" fmla="*/ 199 h 369"/>
                <a:gd name="T18" fmla="*/ 567 w 680"/>
                <a:gd name="T19" fmla="*/ 199 h 369"/>
                <a:gd name="T20" fmla="*/ 595 w 680"/>
                <a:gd name="T21" fmla="*/ 255 h 369"/>
                <a:gd name="T22" fmla="*/ 652 w 680"/>
                <a:gd name="T23" fmla="*/ 255 h 369"/>
                <a:gd name="T24" fmla="*/ 680 w 680"/>
                <a:gd name="T25" fmla="*/ 284 h 369"/>
                <a:gd name="T26" fmla="*/ 680 w 680"/>
                <a:gd name="T27" fmla="*/ 341 h 369"/>
                <a:gd name="T28" fmla="*/ 624 w 680"/>
                <a:gd name="T29" fmla="*/ 341 h 369"/>
                <a:gd name="T30" fmla="*/ 510 w 680"/>
                <a:gd name="T31" fmla="*/ 369 h 369"/>
                <a:gd name="T32" fmla="*/ 454 w 680"/>
                <a:gd name="T33" fmla="*/ 312 h 369"/>
                <a:gd name="T34" fmla="*/ 340 w 680"/>
                <a:gd name="T35" fmla="*/ 312 h 369"/>
                <a:gd name="T36" fmla="*/ 340 w 680"/>
                <a:gd name="T37" fmla="*/ 255 h 369"/>
                <a:gd name="T38" fmla="*/ 255 w 680"/>
                <a:gd name="T39" fmla="*/ 227 h 369"/>
                <a:gd name="T40" fmla="*/ 198 w 680"/>
                <a:gd name="T41" fmla="*/ 142 h 369"/>
                <a:gd name="T42" fmla="*/ 28 w 680"/>
                <a:gd name="T43" fmla="*/ 142 h 369"/>
                <a:gd name="T44" fmla="*/ 0 w 680"/>
                <a:gd name="T45" fmla="*/ 8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0" h="369">
                  <a:moveTo>
                    <a:pt x="0" y="85"/>
                  </a:moveTo>
                  <a:lnTo>
                    <a:pt x="113" y="0"/>
                  </a:lnTo>
                  <a:lnTo>
                    <a:pt x="198" y="29"/>
                  </a:lnTo>
                  <a:lnTo>
                    <a:pt x="283" y="29"/>
                  </a:lnTo>
                  <a:lnTo>
                    <a:pt x="312" y="57"/>
                  </a:lnTo>
                  <a:lnTo>
                    <a:pt x="369" y="85"/>
                  </a:lnTo>
                  <a:lnTo>
                    <a:pt x="340" y="114"/>
                  </a:lnTo>
                  <a:lnTo>
                    <a:pt x="454" y="170"/>
                  </a:lnTo>
                  <a:lnTo>
                    <a:pt x="454" y="199"/>
                  </a:lnTo>
                  <a:lnTo>
                    <a:pt x="567" y="199"/>
                  </a:lnTo>
                  <a:lnTo>
                    <a:pt x="595" y="255"/>
                  </a:lnTo>
                  <a:lnTo>
                    <a:pt x="652" y="255"/>
                  </a:lnTo>
                  <a:lnTo>
                    <a:pt x="680" y="284"/>
                  </a:lnTo>
                  <a:lnTo>
                    <a:pt x="680" y="341"/>
                  </a:lnTo>
                  <a:lnTo>
                    <a:pt x="624" y="341"/>
                  </a:lnTo>
                  <a:lnTo>
                    <a:pt x="510" y="369"/>
                  </a:lnTo>
                  <a:lnTo>
                    <a:pt x="454" y="312"/>
                  </a:lnTo>
                  <a:lnTo>
                    <a:pt x="340" y="312"/>
                  </a:lnTo>
                  <a:lnTo>
                    <a:pt x="340" y="255"/>
                  </a:lnTo>
                  <a:lnTo>
                    <a:pt x="255" y="227"/>
                  </a:lnTo>
                  <a:lnTo>
                    <a:pt x="198" y="142"/>
                  </a:lnTo>
                  <a:lnTo>
                    <a:pt x="28" y="142"/>
                  </a:lnTo>
                  <a:lnTo>
                    <a:pt x="0" y="8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0" name="Freeform 290"/>
            <p:cNvSpPr>
              <a:spLocks/>
            </p:cNvSpPr>
            <p:nvPr/>
          </p:nvSpPr>
          <p:spPr bwMode="auto">
            <a:xfrm>
              <a:off x="1521" y="2870"/>
              <a:ext cx="908" cy="595"/>
            </a:xfrm>
            <a:custGeom>
              <a:avLst/>
              <a:gdLst>
                <a:gd name="T0" fmla="*/ 57 w 908"/>
                <a:gd name="T1" fmla="*/ 226 h 595"/>
                <a:gd name="T2" fmla="*/ 86 w 908"/>
                <a:gd name="T3" fmla="*/ 198 h 595"/>
                <a:gd name="T4" fmla="*/ 0 w 908"/>
                <a:gd name="T5" fmla="*/ 113 h 595"/>
                <a:gd name="T6" fmla="*/ 57 w 908"/>
                <a:gd name="T7" fmla="*/ 0 h 595"/>
                <a:gd name="T8" fmla="*/ 142 w 908"/>
                <a:gd name="T9" fmla="*/ 28 h 595"/>
                <a:gd name="T10" fmla="*/ 256 w 908"/>
                <a:gd name="T11" fmla="*/ 0 h 595"/>
                <a:gd name="T12" fmla="*/ 312 w 908"/>
                <a:gd name="T13" fmla="*/ 113 h 595"/>
                <a:gd name="T14" fmla="*/ 482 w 908"/>
                <a:gd name="T15" fmla="*/ 113 h 595"/>
                <a:gd name="T16" fmla="*/ 539 w 908"/>
                <a:gd name="T17" fmla="*/ 198 h 595"/>
                <a:gd name="T18" fmla="*/ 624 w 908"/>
                <a:gd name="T19" fmla="*/ 226 h 595"/>
                <a:gd name="T20" fmla="*/ 624 w 908"/>
                <a:gd name="T21" fmla="*/ 283 h 595"/>
                <a:gd name="T22" fmla="*/ 738 w 908"/>
                <a:gd name="T23" fmla="*/ 283 h 595"/>
                <a:gd name="T24" fmla="*/ 794 w 908"/>
                <a:gd name="T25" fmla="*/ 340 h 595"/>
                <a:gd name="T26" fmla="*/ 908 w 908"/>
                <a:gd name="T27" fmla="*/ 312 h 595"/>
                <a:gd name="T28" fmla="*/ 879 w 908"/>
                <a:gd name="T29" fmla="*/ 368 h 595"/>
                <a:gd name="T30" fmla="*/ 823 w 908"/>
                <a:gd name="T31" fmla="*/ 397 h 595"/>
                <a:gd name="T32" fmla="*/ 766 w 908"/>
                <a:gd name="T33" fmla="*/ 368 h 595"/>
                <a:gd name="T34" fmla="*/ 681 w 908"/>
                <a:gd name="T35" fmla="*/ 397 h 595"/>
                <a:gd name="T36" fmla="*/ 624 w 908"/>
                <a:gd name="T37" fmla="*/ 368 h 595"/>
                <a:gd name="T38" fmla="*/ 511 w 908"/>
                <a:gd name="T39" fmla="*/ 453 h 595"/>
                <a:gd name="T40" fmla="*/ 426 w 908"/>
                <a:gd name="T41" fmla="*/ 340 h 595"/>
                <a:gd name="T42" fmla="*/ 369 w 908"/>
                <a:gd name="T43" fmla="*/ 368 h 595"/>
                <a:gd name="T44" fmla="*/ 369 w 908"/>
                <a:gd name="T45" fmla="*/ 567 h 595"/>
                <a:gd name="T46" fmla="*/ 284 w 908"/>
                <a:gd name="T47" fmla="*/ 595 h 595"/>
                <a:gd name="T48" fmla="*/ 284 w 908"/>
                <a:gd name="T49" fmla="*/ 510 h 595"/>
                <a:gd name="T50" fmla="*/ 114 w 908"/>
                <a:gd name="T51" fmla="*/ 283 h 595"/>
                <a:gd name="T52" fmla="*/ 57 w 908"/>
                <a:gd name="T53" fmla="*/ 226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8" h="595">
                  <a:moveTo>
                    <a:pt x="57" y="226"/>
                  </a:moveTo>
                  <a:lnTo>
                    <a:pt x="86" y="198"/>
                  </a:lnTo>
                  <a:lnTo>
                    <a:pt x="0" y="113"/>
                  </a:lnTo>
                  <a:lnTo>
                    <a:pt x="57" y="0"/>
                  </a:lnTo>
                  <a:lnTo>
                    <a:pt x="142" y="28"/>
                  </a:lnTo>
                  <a:lnTo>
                    <a:pt x="256" y="0"/>
                  </a:lnTo>
                  <a:lnTo>
                    <a:pt x="312" y="113"/>
                  </a:lnTo>
                  <a:lnTo>
                    <a:pt x="482" y="113"/>
                  </a:lnTo>
                  <a:lnTo>
                    <a:pt x="539" y="198"/>
                  </a:lnTo>
                  <a:lnTo>
                    <a:pt x="624" y="226"/>
                  </a:lnTo>
                  <a:lnTo>
                    <a:pt x="624" y="283"/>
                  </a:lnTo>
                  <a:lnTo>
                    <a:pt x="738" y="283"/>
                  </a:lnTo>
                  <a:lnTo>
                    <a:pt x="794" y="340"/>
                  </a:lnTo>
                  <a:lnTo>
                    <a:pt x="908" y="312"/>
                  </a:lnTo>
                  <a:lnTo>
                    <a:pt x="879" y="368"/>
                  </a:lnTo>
                  <a:lnTo>
                    <a:pt x="823" y="397"/>
                  </a:lnTo>
                  <a:lnTo>
                    <a:pt x="766" y="368"/>
                  </a:lnTo>
                  <a:lnTo>
                    <a:pt x="681" y="397"/>
                  </a:lnTo>
                  <a:lnTo>
                    <a:pt x="624" y="368"/>
                  </a:lnTo>
                  <a:lnTo>
                    <a:pt x="511" y="453"/>
                  </a:lnTo>
                  <a:lnTo>
                    <a:pt x="426" y="340"/>
                  </a:lnTo>
                  <a:lnTo>
                    <a:pt x="369" y="368"/>
                  </a:lnTo>
                  <a:lnTo>
                    <a:pt x="369" y="567"/>
                  </a:lnTo>
                  <a:lnTo>
                    <a:pt x="284" y="595"/>
                  </a:lnTo>
                  <a:lnTo>
                    <a:pt x="284" y="510"/>
                  </a:lnTo>
                  <a:lnTo>
                    <a:pt x="114" y="283"/>
                  </a:lnTo>
                  <a:lnTo>
                    <a:pt x="57" y="22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2" name="Freeform 292"/>
            <p:cNvSpPr>
              <a:spLocks/>
            </p:cNvSpPr>
            <p:nvPr/>
          </p:nvSpPr>
          <p:spPr bwMode="auto">
            <a:xfrm>
              <a:off x="1238" y="5790"/>
              <a:ext cx="680" cy="964"/>
            </a:xfrm>
            <a:custGeom>
              <a:avLst/>
              <a:gdLst>
                <a:gd name="T0" fmla="*/ 369 w 680"/>
                <a:gd name="T1" fmla="*/ 0 h 964"/>
                <a:gd name="T2" fmla="*/ 482 w 680"/>
                <a:gd name="T3" fmla="*/ 85 h 964"/>
                <a:gd name="T4" fmla="*/ 425 w 680"/>
                <a:gd name="T5" fmla="*/ 113 h 964"/>
                <a:gd name="T6" fmla="*/ 510 w 680"/>
                <a:gd name="T7" fmla="*/ 226 h 964"/>
                <a:gd name="T8" fmla="*/ 539 w 680"/>
                <a:gd name="T9" fmla="*/ 198 h 964"/>
                <a:gd name="T10" fmla="*/ 595 w 680"/>
                <a:gd name="T11" fmla="*/ 283 h 964"/>
                <a:gd name="T12" fmla="*/ 567 w 680"/>
                <a:gd name="T13" fmla="*/ 312 h 964"/>
                <a:gd name="T14" fmla="*/ 680 w 680"/>
                <a:gd name="T15" fmla="*/ 397 h 964"/>
                <a:gd name="T16" fmla="*/ 680 w 680"/>
                <a:gd name="T17" fmla="*/ 538 h 964"/>
                <a:gd name="T18" fmla="*/ 624 w 680"/>
                <a:gd name="T19" fmla="*/ 595 h 964"/>
                <a:gd name="T20" fmla="*/ 624 w 680"/>
                <a:gd name="T21" fmla="*/ 652 h 964"/>
                <a:gd name="T22" fmla="*/ 680 w 680"/>
                <a:gd name="T23" fmla="*/ 737 h 964"/>
                <a:gd name="T24" fmla="*/ 680 w 680"/>
                <a:gd name="T25" fmla="*/ 793 h 964"/>
                <a:gd name="T26" fmla="*/ 652 w 680"/>
                <a:gd name="T27" fmla="*/ 850 h 964"/>
                <a:gd name="T28" fmla="*/ 482 w 680"/>
                <a:gd name="T29" fmla="*/ 907 h 964"/>
                <a:gd name="T30" fmla="*/ 425 w 680"/>
                <a:gd name="T31" fmla="*/ 964 h 964"/>
                <a:gd name="T32" fmla="*/ 255 w 680"/>
                <a:gd name="T33" fmla="*/ 964 h 964"/>
                <a:gd name="T34" fmla="*/ 0 w 680"/>
                <a:gd name="T35" fmla="*/ 907 h 964"/>
                <a:gd name="T36" fmla="*/ 85 w 680"/>
                <a:gd name="T37" fmla="*/ 737 h 964"/>
                <a:gd name="T38" fmla="*/ 85 w 680"/>
                <a:gd name="T39" fmla="*/ 538 h 964"/>
                <a:gd name="T40" fmla="*/ 57 w 680"/>
                <a:gd name="T41" fmla="*/ 510 h 964"/>
                <a:gd name="T42" fmla="*/ 57 w 680"/>
                <a:gd name="T43" fmla="*/ 453 h 964"/>
                <a:gd name="T44" fmla="*/ 142 w 680"/>
                <a:gd name="T45" fmla="*/ 283 h 964"/>
                <a:gd name="T46" fmla="*/ 113 w 680"/>
                <a:gd name="T47" fmla="*/ 226 h 964"/>
                <a:gd name="T48" fmla="*/ 198 w 680"/>
                <a:gd name="T49" fmla="*/ 113 h 964"/>
                <a:gd name="T50" fmla="*/ 312 w 680"/>
                <a:gd name="T51" fmla="*/ 85 h 964"/>
                <a:gd name="T52" fmla="*/ 369 w 680"/>
                <a:gd name="T53" fmla="*/ 56 h 964"/>
                <a:gd name="T54" fmla="*/ 369 w 680"/>
                <a:gd name="T55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0" h="964">
                  <a:moveTo>
                    <a:pt x="369" y="0"/>
                  </a:moveTo>
                  <a:lnTo>
                    <a:pt x="482" y="85"/>
                  </a:lnTo>
                  <a:lnTo>
                    <a:pt x="425" y="113"/>
                  </a:lnTo>
                  <a:lnTo>
                    <a:pt x="510" y="226"/>
                  </a:lnTo>
                  <a:lnTo>
                    <a:pt x="539" y="198"/>
                  </a:lnTo>
                  <a:lnTo>
                    <a:pt x="595" y="283"/>
                  </a:lnTo>
                  <a:lnTo>
                    <a:pt x="567" y="312"/>
                  </a:lnTo>
                  <a:lnTo>
                    <a:pt x="680" y="397"/>
                  </a:lnTo>
                  <a:lnTo>
                    <a:pt x="680" y="538"/>
                  </a:lnTo>
                  <a:lnTo>
                    <a:pt x="624" y="595"/>
                  </a:lnTo>
                  <a:lnTo>
                    <a:pt x="624" y="652"/>
                  </a:lnTo>
                  <a:lnTo>
                    <a:pt x="680" y="737"/>
                  </a:lnTo>
                  <a:lnTo>
                    <a:pt x="680" y="793"/>
                  </a:lnTo>
                  <a:lnTo>
                    <a:pt x="652" y="850"/>
                  </a:lnTo>
                  <a:lnTo>
                    <a:pt x="482" y="907"/>
                  </a:lnTo>
                  <a:lnTo>
                    <a:pt x="425" y="964"/>
                  </a:lnTo>
                  <a:lnTo>
                    <a:pt x="255" y="964"/>
                  </a:lnTo>
                  <a:lnTo>
                    <a:pt x="0" y="907"/>
                  </a:lnTo>
                  <a:lnTo>
                    <a:pt x="85" y="737"/>
                  </a:lnTo>
                  <a:lnTo>
                    <a:pt x="85" y="538"/>
                  </a:lnTo>
                  <a:lnTo>
                    <a:pt x="57" y="510"/>
                  </a:lnTo>
                  <a:lnTo>
                    <a:pt x="57" y="453"/>
                  </a:lnTo>
                  <a:lnTo>
                    <a:pt x="142" y="283"/>
                  </a:lnTo>
                  <a:lnTo>
                    <a:pt x="113" y="226"/>
                  </a:lnTo>
                  <a:lnTo>
                    <a:pt x="198" y="113"/>
                  </a:lnTo>
                  <a:lnTo>
                    <a:pt x="312" y="85"/>
                  </a:lnTo>
                  <a:lnTo>
                    <a:pt x="369" y="56"/>
                  </a:lnTo>
                  <a:lnTo>
                    <a:pt x="369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3" name="Freeform 293"/>
            <p:cNvSpPr>
              <a:spLocks/>
            </p:cNvSpPr>
            <p:nvPr/>
          </p:nvSpPr>
          <p:spPr bwMode="auto">
            <a:xfrm>
              <a:off x="3478" y="4911"/>
              <a:ext cx="765" cy="709"/>
            </a:xfrm>
            <a:custGeom>
              <a:avLst/>
              <a:gdLst>
                <a:gd name="T0" fmla="*/ 0 w 765"/>
                <a:gd name="T1" fmla="*/ 538 h 709"/>
                <a:gd name="T2" fmla="*/ 0 w 765"/>
                <a:gd name="T3" fmla="*/ 453 h 709"/>
                <a:gd name="T4" fmla="*/ 28 w 765"/>
                <a:gd name="T5" fmla="*/ 482 h 709"/>
                <a:gd name="T6" fmla="*/ 56 w 765"/>
                <a:gd name="T7" fmla="*/ 453 h 709"/>
                <a:gd name="T8" fmla="*/ 85 w 765"/>
                <a:gd name="T9" fmla="*/ 482 h 709"/>
                <a:gd name="T10" fmla="*/ 85 w 765"/>
                <a:gd name="T11" fmla="*/ 397 h 709"/>
                <a:gd name="T12" fmla="*/ 113 w 765"/>
                <a:gd name="T13" fmla="*/ 368 h 709"/>
                <a:gd name="T14" fmla="*/ 85 w 765"/>
                <a:gd name="T15" fmla="*/ 312 h 709"/>
                <a:gd name="T16" fmla="*/ 198 w 765"/>
                <a:gd name="T17" fmla="*/ 227 h 709"/>
                <a:gd name="T18" fmla="*/ 283 w 765"/>
                <a:gd name="T19" fmla="*/ 227 h 709"/>
                <a:gd name="T20" fmla="*/ 255 w 765"/>
                <a:gd name="T21" fmla="*/ 142 h 709"/>
                <a:gd name="T22" fmla="*/ 198 w 765"/>
                <a:gd name="T23" fmla="*/ 142 h 709"/>
                <a:gd name="T24" fmla="*/ 255 w 765"/>
                <a:gd name="T25" fmla="*/ 85 h 709"/>
                <a:gd name="T26" fmla="*/ 255 w 765"/>
                <a:gd name="T27" fmla="*/ 57 h 709"/>
                <a:gd name="T28" fmla="*/ 311 w 765"/>
                <a:gd name="T29" fmla="*/ 57 h 709"/>
                <a:gd name="T30" fmla="*/ 340 w 765"/>
                <a:gd name="T31" fmla="*/ 113 h 709"/>
                <a:gd name="T32" fmla="*/ 368 w 765"/>
                <a:gd name="T33" fmla="*/ 57 h 709"/>
                <a:gd name="T34" fmla="*/ 567 w 765"/>
                <a:gd name="T35" fmla="*/ 0 h 709"/>
                <a:gd name="T36" fmla="*/ 623 w 765"/>
                <a:gd name="T37" fmla="*/ 28 h 709"/>
                <a:gd name="T38" fmla="*/ 652 w 765"/>
                <a:gd name="T39" fmla="*/ 28 h 709"/>
                <a:gd name="T40" fmla="*/ 765 w 765"/>
                <a:gd name="T41" fmla="*/ 142 h 709"/>
                <a:gd name="T42" fmla="*/ 708 w 765"/>
                <a:gd name="T43" fmla="*/ 227 h 709"/>
                <a:gd name="T44" fmla="*/ 737 w 765"/>
                <a:gd name="T45" fmla="*/ 312 h 709"/>
                <a:gd name="T46" fmla="*/ 708 w 765"/>
                <a:gd name="T47" fmla="*/ 368 h 709"/>
                <a:gd name="T48" fmla="*/ 623 w 765"/>
                <a:gd name="T49" fmla="*/ 368 h 709"/>
                <a:gd name="T50" fmla="*/ 652 w 765"/>
                <a:gd name="T51" fmla="*/ 425 h 709"/>
                <a:gd name="T52" fmla="*/ 623 w 765"/>
                <a:gd name="T53" fmla="*/ 510 h 709"/>
                <a:gd name="T54" fmla="*/ 510 w 765"/>
                <a:gd name="T55" fmla="*/ 595 h 709"/>
                <a:gd name="T56" fmla="*/ 453 w 765"/>
                <a:gd name="T57" fmla="*/ 538 h 709"/>
                <a:gd name="T58" fmla="*/ 425 w 765"/>
                <a:gd name="T59" fmla="*/ 567 h 709"/>
                <a:gd name="T60" fmla="*/ 340 w 765"/>
                <a:gd name="T61" fmla="*/ 567 h 709"/>
                <a:gd name="T62" fmla="*/ 311 w 765"/>
                <a:gd name="T63" fmla="*/ 595 h 709"/>
                <a:gd name="T64" fmla="*/ 255 w 765"/>
                <a:gd name="T65" fmla="*/ 595 h 709"/>
                <a:gd name="T66" fmla="*/ 255 w 765"/>
                <a:gd name="T67" fmla="*/ 624 h 709"/>
                <a:gd name="T68" fmla="*/ 198 w 765"/>
                <a:gd name="T69" fmla="*/ 709 h 709"/>
                <a:gd name="T70" fmla="*/ 113 w 765"/>
                <a:gd name="T71" fmla="*/ 652 h 709"/>
                <a:gd name="T72" fmla="*/ 56 w 765"/>
                <a:gd name="T73" fmla="*/ 567 h 709"/>
                <a:gd name="T74" fmla="*/ 0 w 765"/>
                <a:gd name="T75" fmla="*/ 538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65" h="709">
                  <a:moveTo>
                    <a:pt x="0" y="538"/>
                  </a:moveTo>
                  <a:lnTo>
                    <a:pt x="0" y="453"/>
                  </a:lnTo>
                  <a:lnTo>
                    <a:pt x="28" y="482"/>
                  </a:lnTo>
                  <a:lnTo>
                    <a:pt x="56" y="453"/>
                  </a:lnTo>
                  <a:lnTo>
                    <a:pt x="85" y="482"/>
                  </a:lnTo>
                  <a:lnTo>
                    <a:pt x="85" y="397"/>
                  </a:lnTo>
                  <a:lnTo>
                    <a:pt x="113" y="368"/>
                  </a:lnTo>
                  <a:lnTo>
                    <a:pt x="85" y="312"/>
                  </a:lnTo>
                  <a:lnTo>
                    <a:pt x="198" y="227"/>
                  </a:lnTo>
                  <a:lnTo>
                    <a:pt x="283" y="227"/>
                  </a:lnTo>
                  <a:lnTo>
                    <a:pt x="255" y="142"/>
                  </a:lnTo>
                  <a:lnTo>
                    <a:pt x="198" y="142"/>
                  </a:lnTo>
                  <a:lnTo>
                    <a:pt x="255" y="85"/>
                  </a:lnTo>
                  <a:lnTo>
                    <a:pt x="255" y="57"/>
                  </a:lnTo>
                  <a:lnTo>
                    <a:pt x="311" y="57"/>
                  </a:lnTo>
                  <a:lnTo>
                    <a:pt x="340" y="113"/>
                  </a:lnTo>
                  <a:lnTo>
                    <a:pt x="368" y="57"/>
                  </a:lnTo>
                  <a:lnTo>
                    <a:pt x="567" y="0"/>
                  </a:lnTo>
                  <a:lnTo>
                    <a:pt x="623" y="28"/>
                  </a:lnTo>
                  <a:lnTo>
                    <a:pt x="652" y="28"/>
                  </a:lnTo>
                  <a:lnTo>
                    <a:pt x="765" y="142"/>
                  </a:lnTo>
                  <a:lnTo>
                    <a:pt x="708" y="227"/>
                  </a:lnTo>
                  <a:lnTo>
                    <a:pt x="737" y="312"/>
                  </a:lnTo>
                  <a:lnTo>
                    <a:pt x="708" y="368"/>
                  </a:lnTo>
                  <a:lnTo>
                    <a:pt x="623" y="368"/>
                  </a:lnTo>
                  <a:lnTo>
                    <a:pt x="652" y="425"/>
                  </a:lnTo>
                  <a:lnTo>
                    <a:pt x="623" y="510"/>
                  </a:lnTo>
                  <a:lnTo>
                    <a:pt x="510" y="595"/>
                  </a:lnTo>
                  <a:lnTo>
                    <a:pt x="453" y="538"/>
                  </a:lnTo>
                  <a:lnTo>
                    <a:pt x="425" y="567"/>
                  </a:lnTo>
                  <a:lnTo>
                    <a:pt x="340" y="567"/>
                  </a:lnTo>
                  <a:lnTo>
                    <a:pt x="311" y="595"/>
                  </a:lnTo>
                  <a:lnTo>
                    <a:pt x="255" y="595"/>
                  </a:lnTo>
                  <a:lnTo>
                    <a:pt x="255" y="624"/>
                  </a:lnTo>
                  <a:lnTo>
                    <a:pt x="198" y="709"/>
                  </a:lnTo>
                  <a:lnTo>
                    <a:pt x="113" y="652"/>
                  </a:lnTo>
                  <a:lnTo>
                    <a:pt x="56" y="567"/>
                  </a:lnTo>
                  <a:lnTo>
                    <a:pt x="0" y="53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4" name="Freeform 294"/>
            <p:cNvSpPr>
              <a:spLocks/>
            </p:cNvSpPr>
            <p:nvPr/>
          </p:nvSpPr>
          <p:spPr bwMode="auto">
            <a:xfrm>
              <a:off x="2684" y="5336"/>
              <a:ext cx="1899" cy="1503"/>
            </a:xfrm>
            <a:custGeom>
              <a:avLst/>
              <a:gdLst>
                <a:gd name="T0" fmla="*/ 255 w 1899"/>
                <a:gd name="T1" fmla="*/ 680 h 1503"/>
                <a:gd name="T2" fmla="*/ 255 w 1899"/>
                <a:gd name="T3" fmla="*/ 539 h 1503"/>
                <a:gd name="T4" fmla="*/ 255 w 1899"/>
                <a:gd name="T5" fmla="*/ 454 h 1503"/>
                <a:gd name="T6" fmla="*/ 198 w 1899"/>
                <a:gd name="T7" fmla="*/ 397 h 1503"/>
                <a:gd name="T8" fmla="*/ 113 w 1899"/>
                <a:gd name="T9" fmla="*/ 284 h 1503"/>
                <a:gd name="T10" fmla="*/ 0 w 1899"/>
                <a:gd name="T11" fmla="*/ 227 h 1503"/>
                <a:gd name="T12" fmla="*/ 85 w 1899"/>
                <a:gd name="T13" fmla="*/ 142 h 1503"/>
                <a:gd name="T14" fmla="*/ 198 w 1899"/>
                <a:gd name="T15" fmla="*/ 113 h 1503"/>
                <a:gd name="T16" fmla="*/ 255 w 1899"/>
                <a:gd name="T17" fmla="*/ 142 h 1503"/>
                <a:gd name="T18" fmla="*/ 340 w 1899"/>
                <a:gd name="T19" fmla="*/ 57 h 1503"/>
                <a:gd name="T20" fmla="*/ 453 w 1899"/>
                <a:gd name="T21" fmla="*/ 113 h 1503"/>
                <a:gd name="T22" fmla="*/ 425 w 1899"/>
                <a:gd name="T23" fmla="*/ 28 h 1503"/>
                <a:gd name="T24" fmla="*/ 623 w 1899"/>
                <a:gd name="T25" fmla="*/ 0 h 1503"/>
                <a:gd name="T26" fmla="*/ 709 w 1899"/>
                <a:gd name="T27" fmla="*/ 199 h 1503"/>
                <a:gd name="T28" fmla="*/ 794 w 1899"/>
                <a:gd name="T29" fmla="*/ 113 h 1503"/>
                <a:gd name="T30" fmla="*/ 907 w 1899"/>
                <a:gd name="T31" fmla="*/ 227 h 1503"/>
                <a:gd name="T32" fmla="*/ 1049 w 1899"/>
                <a:gd name="T33" fmla="*/ 199 h 1503"/>
                <a:gd name="T34" fmla="*/ 1105 w 1899"/>
                <a:gd name="T35" fmla="*/ 170 h 1503"/>
                <a:gd name="T36" fmla="*/ 1219 w 1899"/>
                <a:gd name="T37" fmla="*/ 142 h 1503"/>
                <a:gd name="T38" fmla="*/ 1304 w 1899"/>
                <a:gd name="T39" fmla="*/ 170 h 1503"/>
                <a:gd name="T40" fmla="*/ 1502 w 1899"/>
                <a:gd name="T41" fmla="*/ 113 h 1503"/>
                <a:gd name="T42" fmla="*/ 1559 w 1899"/>
                <a:gd name="T43" fmla="*/ 227 h 1503"/>
                <a:gd name="T44" fmla="*/ 1644 w 1899"/>
                <a:gd name="T45" fmla="*/ 397 h 1503"/>
                <a:gd name="T46" fmla="*/ 1531 w 1899"/>
                <a:gd name="T47" fmla="*/ 510 h 1503"/>
                <a:gd name="T48" fmla="*/ 1672 w 1899"/>
                <a:gd name="T49" fmla="*/ 652 h 1503"/>
                <a:gd name="T50" fmla="*/ 1899 w 1899"/>
                <a:gd name="T51" fmla="*/ 879 h 1503"/>
                <a:gd name="T52" fmla="*/ 1814 w 1899"/>
                <a:gd name="T53" fmla="*/ 936 h 1503"/>
                <a:gd name="T54" fmla="*/ 1729 w 1899"/>
                <a:gd name="T55" fmla="*/ 1021 h 1503"/>
                <a:gd name="T56" fmla="*/ 1616 w 1899"/>
                <a:gd name="T57" fmla="*/ 1049 h 1503"/>
                <a:gd name="T58" fmla="*/ 1446 w 1899"/>
                <a:gd name="T59" fmla="*/ 936 h 1503"/>
                <a:gd name="T60" fmla="*/ 1361 w 1899"/>
                <a:gd name="T61" fmla="*/ 964 h 1503"/>
                <a:gd name="T62" fmla="*/ 1304 w 1899"/>
                <a:gd name="T63" fmla="*/ 992 h 1503"/>
                <a:gd name="T64" fmla="*/ 1361 w 1899"/>
                <a:gd name="T65" fmla="*/ 1162 h 1503"/>
                <a:gd name="T66" fmla="*/ 1389 w 1899"/>
                <a:gd name="T67" fmla="*/ 1247 h 1503"/>
                <a:gd name="T68" fmla="*/ 1502 w 1899"/>
                <a:gd name="T69" fmla="*/ 1247 h 1503"/>
                <a:gd name="T70" fmla="*/ 1502 w 1899"/>
                <a:gd name="T71" fmla="*/ 1333 h 1503"/>
                <a:gd name="T72" fmla="*/ 1502 w 1899"/>
                <a:gd name="T73" fmla="*/ 1503 h 1503"/>
                <a:gd name="T74" fmla="*/ 1417 w 1899"/>
                <a:gd name="T75" fmla="*/ 1503 h 1503"/>
                <a:gd name="T76" fmla="*/ 1304 w 1899"/>
                <a:gd name="T77" fmla="*/ 1446 h 1503"/>
                <a:gd name="T78" fmla="*/ 1247 w 1899"/>
                <a:gd name="T79" fmla="*/ 1361 h 1503"/>
                <a:gd name="T80" fmla="*/ 1247 w 1899"/>
                <a:gd name="T81" fmla="*/ 1247 h 1503"/>
                <a:gd name="T82" fmla="*/ 1247 w 1899"/>
                <a:gd name="T83" fmla="*/ 1162 h 1503"/>
                <a:gd name="T84" fmla="*/ 1105 w 1899"/>
                <a:gd name="T85" fmla="*/ 1021 h 1503"/>
                <a:gd name="T86" fmla="*/ 992 w 1899"/>
                <a:gd name="T87" fmla="*/ 1134 h 1503"/>
                <a:gd name="T88" fmla="*/ 907 w 1899"/>
                <a:gd name="T89" fmla="*/ 1021 h 1503"/>
                <a:gd name="T90" fmla="*/ 879 w 1899"/>
                <a:gd name="T91" fmla="*/ 936 h 1503"/>
                <a:gd name="T92" fmla="*/ 567 w 1899"/>
                <a:gd name="T93" fmla="*/ 851 h 1503"/>
                <a:gd name="T94" fmla="*/ 510 w 1899"/>
                <a:gd name="T95" fmla="*/ 766 h 1503"/>
                <a:gd name="T96" fmla="*/ 368 w 1899"/>
                <a:gd name="T97" fmla="*/ 709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99" h="1503">
                  <a:moveTo>
                    <a:pt x="312" y="766"/>
                  </a:moveTo>
                  <a:lnTo>
                    <a:pt x="255" y="680"/>
                  </a:lnTo>
                  <a:lnTo>
                    <a:pt x="227" y="652"/>
                  </a:lnTo>
                  <a:lnTo>
                    <a:pt x="255" y="539"/>
                  </a:lnTo>
                  <a:lnTo>
                    <a:pt x="312" y="539"/>
                  </a:lnTo>
                  <a:lnTo>
                    <a:pt x="255" y="454"/>
                  </a:lnTo>
                  <a:lnTo>
                    <a:pt x="255" y="369"/>
                  </a:lnTo>
                  <a:lnTo>
                    <a:pt x="198" y="397"/>
                  </a:lnTo>
                  <a:lnTo>
                    <a:pt x="198" y="312"/>
                  </a:lnTo>
                  <a:lnTo>
                    <a:pt x="113" y="284"/>
                  </a:lnTo>
                  <a:lnTo>
                    <a:pt x="85" y="255"/>
                  </a:lnTo>
                  <a:lnTo>
                    <a:pt x="0" y="227"/>
                  </a:lnTo>
                  <a:lnTo>
                    <a:pt x="0" y="142"/>
                  </a:lnTo>
                  <a:lnTo>
                    <a:pt x="85" y="142"/>
                  </a:lnTo>
                  <a:lnTo>
                    <a:pt x="170" y="113"/>
                  </a:lnTo>
                  <a:lnTo>
                    <a:pt x="198" y="113"/>
                  </a:lnTo>
                  <a:lnTo>
                    <a:pt x="227" y="170"/>
                  </a:lnTo>
                  <a:lnTo>
                    <a:pt x="255" y="142"/>
                  </a:lnTo>
                  <a:lnTo>
                    <a:pt x="255" y="85"/>
                  </a:lnTo>
                  <a:lnTo>
                    <a:pt x="340" y="57"/>
                  </a:lnTo>
                  <a:lnTo>
                    <a:pt x="368" y="113"/>
                  </a:lnTo>
                  <a:lnTo>
                    <a:pt x="453" y="113"/>
                  </a:lnTo>
                  <a:lnTo>
                    <a:pt x="397" y="57"/>
                  </a:lnTo>
                  <a:lnTo>
                    <a:pt x="425" y="28"/>
                  </a:lnTo>
                  <a:lnTo>
                    <a:pt x="510" y="57"/>
                  </a:lnTo>
                  <a:lnTo>
                    <a:pt x="623" y="0"/>
                  </a:lnTo>
                  <a:lnTo>
                    <a:pt x="680" y="0"/>
                  </a:lnTo>
                  <a:lnTo>
                    <a:pt x="709" y="199"/>
                  </a:lnTo>
                  <a:lnTo>
                    <a:pt x="737" y="227"/>
                  </a:lnTo>
                  <a:lnTo>
                    <a:pt x="794" y="113"/>
                  </a:lnTo>
                  <a:lnTo>
                    <a:pt x="850" y="142"/>
                  </a:lnTo>
                  <a:lnTo>
                    <a:pt x="907" y="227"/>
                  </a:lnTo>
                  <a:lnTo>
                    <a:pt x="992" y="284"/>
                  </a:lnTo>
                  <a:lnTo>
                    <a:pt x="1049" y="199"/>
                  </a:lnTo>
                  <a:lnTo>
                    <a:pt x="1049" y="170"/>
                  </a:lnTo>
                  <a:lnTo>
                    <a:pt x="1105" y="170"/>
                  </a:lnTo>
                  <a:lnTo>
                    <a:pt x="1134" y="142"/>
                  </a:lnTo>
                  <a:lnTo>
                    <a:pt x="1219" y="142"/>
                  </a:lnTo>
                  <a:lnTo>
                    <a:pt x="1247" y="113"/>
                  </a:lnTo>
                  <a:lnTo>
                    <a:pt x="1304" y="170"/>
                  </a:lnTo>
                  <a:lnTo>
                    <a:pt x="1417" y="85"/>
                  </a:lnTo>
                  <a:lnTo>
                    <a:pt x="1502" y="113"/>
                  </a:lnTo>
                  <a:lnTo>
                    <a:pt x="1502" y="199"/>
                  </a:lnTo>
                  <a:lnTo>
                    <a:pt x="1559" y="227"/>
                  </a:lnTo>
                  <a:lnTo>
                    <a:pt x="1531" y="284"/>
                  </a:lnTo>
                  <a:lnTo>
                    <a:pt x="1644" y="397"/>
                  </a:lnTo>
                  <a:lnTo>
                    <a:pt x="1559" y="397"/>
                  </a:lnTo>
                  <a:lnTo>
                    <a:pt x="1531" y="510"/>
                  </a:lnTo>
                  <a:lnTo>
                    <a:pt x="1644" y="539"/>
                  </a:lnTo>
                  <a:lnTo>
                    <a:pt x="1672" y="652"/>
                  </a:lnTo>
                  <a:lnTo>
                    <a:pt x="1899" y="794"/>
                  </a:lnTo>
                  <a:lnTo>
                    <a:pt x="1899" y="879"/>
                  </a:lnTo>
                  <a:lnTo>
                    <a:pt x="1843" y="879"/>
                  </a:lnTo>
                  <a:lnTo>
                    <a:pt x="1814" y="936"/>
                  </a:lnTo>
                  <a:lnTo>
                    <a:pt x="1814" y="964"/>
                  </a:lnTo>
                  <a:lnTo>
                    <a:pt x="1729" y="1021"/>
                  </a:lnTo>
                  <a:lnTo>
                    <a:pt x="1672" y="992"/>
                  </a:lnTo>
                  <a:lnTo>
                    <a:pt x="1616" y="1049"/>
                  </a:lnTo>
                  <a:lnTo>
                    <a:pt x="1559" y="1049"/>
                  </a:lnTo>
                  <a:lnTo>
                    <a:pt x="1446" y="936"/>
                  </a:lnTo>
                  <a:lnTo>
                    <a:pt x="1417" y="964"/>
                  </a:lnTo>
                  <a:lnTo>
                    <a:pt x="1361" y="964"/>
                  </a:lnTo>
                  <a:lnTo>
                    <a:pt x="1332" y="1021"/>
                  </a:lnTo>
                  <a:lnTo>
                    <a:pt x="1304" y="992"/>
                  </a:lnTo>
                  <a:lnTo>
                    <a:pt x="1276" y="1021"/>
                  </a:lnTo>
                  <a:lnTo>
                    <a:pt x="1361" y="1162"/>
                  </a:lnTo>
                  <a:lnTo>
                    <a:pt x="1332" y="1219"/>
                  </a:lnTo>
                  <a:lnTo>
                    <a:pt x="1389" y="1247"/>
                  </a:lnTo>
                  <a:lnTo>
                    <a:pt x="1446" y="1219"/>
                  </a:lnTo>
                  <a:lnTo>
                    <a:pt x="1502" y="1247"/>
                  </a:lnTo>
                  <a:lnTo>
                    <a:pt x="1531" y="1276"/>
                  </a:lnTo>
                  <a:lnTo>
                    <a:pt x="1502" y="1333"/>
                  </a:lnTo>
                  <a:lnTo>
                    <a:pt x="1531" y="1418"/>
                  </a:lnTo>
                  <a:lnTo>
                    <a:pt x="1502" y="1503"/>
                  </a:lnTo>
                  <a:lnTo>
                    <a:pt x="1446" y="1474"/>
                  </a:lnTo>
                  <a:lnTo>
                    <a:pt x="1417" y="1503"/>
                  </a:lnTo>
                  <a:lnTo>
                    <a:pt x="1361" y="1418"/>
                  </a:lnTo>
                  <a:lnTo>
                    <a:pt x="1304" y="1446"/>
                  </a:lnTo>
                  <a:lnTo>
                    <a:pt x="1304" y="1361"/>
                  </a:lnTo>
                  <a:lnTo>
                    <a:pt x="1247" y="1361"/>
                  </a:lnTo>
                  <a:lnTo>
                    <a:pt x="1276" y="1276"/>
                  </a:lnTo>
                  <a:lnTo>
                    <a:pt x="1247" y="1247"/>
                  </a:lnTo>
                  <a:lnTo>
                    <a:pt x="1276" y="1191"/>
                  </a:lnTo>
                  <a:lnTo>
                    <a:pt x="1247" y="1162"/>
                  </a:lnTo>
                  <a:lnTo>
                    <a:pt x="1219" y="1077"/>
                  </a:lnTo>
                  <a:lnTo>
                    <a:pt x="1105" y="1021"/>
                  </a:lnTo>
                  <a:lnTo>
                    <a:pt x="1020" y="1049"/>
                  </a:lnTo>
                  <a:lnTo>
                    <a:pt x="992" y="1134"/>
                  </a:lnTo>
                  <a:lnTo>
                    <a:pt x="935" y="1106"/>
                  </a:lnTo>
                  <a:lnTo>
                    <a:pt x="907" y="1021"/>
                  </a:lnTo>
                  <a:lnTo>
                    <a:pt x="964" y="992"/>
                  </a:lnTo>
                  <a:lnTo>
                    <a:pt x="879" y="936"/>
                  </a:lnTo>
                  <a:lnTo>
                    <a:pt x="652" y="907"/>
                  </a:lnTo>
                  <a:lnTo>
                    <a:pt x="567" y="851"/>
                  </a:lnTo>
                  <a:lnTo>
                    <a:pt x="567" y="794"/>
                  </a:lnTo>
                  <a:lnTo>
                    <a:pt x="510" y="766"/>
                  </a:lnTo>
                  <a:lnTo>
                    <a:pt x="453" y="709"/>
                  </a:lnTo>
                  <a:lnTo>
                    <a:pt x="368" y="709"/>
                  </a:lnTo>
                  <a:lnTo>
                    <a:pt x="312" y="76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5" name="Freeform 295"/>
            <p:cNvSpPr>
              <a:spLocks/>
            </p:cNvSpPr>
            <p:nvPr/>
          </p:nvSpPr>
          <p:spPr bwMode="auto">
            <a:xfrm>
              <a:off x="2514" y="6045"/>
              <a:ext cx="850" cy="850"/>
            </a:xfrm>
            <a:custGeom>
              <a:avLst/>
              <a:gdLst>
                <a:gd name="T0" fmla="*/ 453 w 850"/>
                <a:gd name="T1" fmla="*/ 850 h 850"/>
                <a:gd name="T2" fmla="*/ 425 w 850"/>
                <a:gd name="T3" fmla="*/ 765 h 850"/>
                <a:gd name="T4" fmla="*/ 368 w 850"/>
                <a:gd name="T5" fmla="*/ 765 h 850"/>
                <a:gd name="T6" fmla="*/ 198 w 850"/>
                <a:gd name="T7" fmla="*/ 425 h 850"/>
                <a:gd name="T8" fmla="*/ 141 w 850"/>
                <a:gd name="T9" fmla="*/ 397 h 850"/>
                <a:gd name="T10" fmla="*/ 113 w 850"/>
                <a:gd name="T11" fmla="*/ 283 h 850"/>
                <a:gd name="T12" fmla="*/ 56 w 850"/>
                <a:gd name="T13" fmla="*/ 312 h 850"/>
                <a:gd name="T14" fmla="*/ 0 w 850"/>
                <a:gd name="T15" fmla="*/ 170 h 850"/>
                <a:gd name="T16" fmla="*/ 28 w 850"/>
                <a:gd name="T17" fmla="*/ 142 h 850"/>
                <a:gd name="T18" fmla="*/ 56 w 850"/>
                <a:gd name="T19" fmla="*/ 170 h 850"/>
                <a:gd name="T20" fmla="*/ 113 w 850"/>
                <a:gd name="T21" fmla="*/ 142 h 850"/>
                <a:gd name="T22" fmla="*/ 141 w 850"/>
                <a:gd name="T23" fmla="*/ 85 h 850"/>
                <a:gd name="T24" fmla="*/ 312 w 850"/>
                <a:gd name="T25" fmla="*/ 57 h 850"/>
                <a:gd name="T26" fmla="*/ 482 w 850"/>
                <a:gd name="T27" fmla="*/ 57 h 850"/>
                <a:gd name="T28" fmla="*/ 538 w 850"/>
                <a:gd name="T29" fmla="*/ 0 h 850"/>
                <a:gd name="T30" fmla="*/ 623 w 850"/>
                <a:gd name="T31" fmla="*/ 0 h 850"/>
                <a:gd name="T32" fmla="*/ 680 w 850"/>
                <a:gd name="T33" fmla="*/ 57 h 850"/>
                <a:gd name="T34" fmla="*/ 737 w 850"/>
                <a:gd name="T35" fmla="*/ 85 h 850"/>
                <a:gd name="T36" fmla="*/ 737 w 850"/>
                <a:gd name="T37" fmla="*/ 142 h 850"/>
                <a:gd name="T38" fmla="*/ 822 w 850"/>
                <a:gd name="T39" fmla="*/ 198 h 850"/>
                <a:gd name="T40" fmla="*/ 822 w 850"/>
                <a:gd name="T41" fmla="*/ 283 h 850"/>
                <a:gd name="T42" fmla="*/ 850 w 850"/>
                <a:gd name="T43" fmla="*/ 368 h 850"/>
                <a:gd name="T44" fmla="*/ 822 w 850"/>
                <a:gd name="T45" fmla="*/ 453 h 850"/>
                <a:gd name="T46" fmla="*/ 765 w 850"/>
                <a:gd name="T47" fmla="*/ 425 h 850"/>
                <a:gd name="T48" fmla="*/ 765 w 850"/>
                <a:gd name="T49" fmla="*/ 453 h 850"/>
                <a:gd name="T50" fmla="*/ 737 w 850"/>
                <a:gd name="T51" fmla="*/ 567 h 850"/>
                <a:gd name="T52" fmla="*/ 680 w 850"/>
                <a:gd name="T53" fmla="*/ 595 h 850"/>
                <a:gd name="T54" fmla="*/ 680 w 850"/>
                <a:gd name="T55" fmla="*/ 652 h 850"/>
                <a:gd name="T56" fmla="*/ 595 w 850"/>
                <a:gd name="T57" fmla="*/ 737 h 850"/>
                <a:gd name="T58" fmla="*/ 510 w 850"/>
                <a:gd name="T59" fmla="*/ 765 h 850"/>
                <a:gd name="T60" fmla="*/ 453 w 850"/>
                <a:gd name="T61" fmla="*/ 85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0" h="850">
                  <a:moveTo>
                    <a:pt x="453" y="850"/>
                  </a:moveTo>
                  <a:lnTo>
                    <a:pt x="425" y="765"/>
                  </a:lnTo>
                  <a:lnTo>
                    <a:pt x="368" y="765"/>
                  </a:lnTo>
                  <a:lnTo>
                    <a:pt x="198" y="425"/>
                  </a:lnTo>
                  <a:lnTo>
                    <a:pt x="141" y="397"/>
                  </a:lnTo>
                  <a:lnTo>
                    <a:pt x="113" y="283"/>
                  </a:lnTo>
                  <a:lnTo>
                    <a:pt x="56" y="312"/>
                  </a:lnTo>
                  <a:lnTo>
                    <a:pt x="0" y="170"/>
                  </a:lnTo>
                  <a:lnTo>
                    <a:pt x="28" y="142"/>
                  </a:lnTo>
                  <a:lnTo>
                    <a:pt x="56" y="170"/>
                  </a:lnTo>
                  <a:lnTo>
                    <a:pt x="113" y="142"/>
                  </a:lnTo>
                  <a:lnTo>
                    <a:pt x="141" y="85"/>
                  </a:lnTo>
                  <a:lnTo>
                    <a:pt x="312" y="57"/>
                  </a:lnTo>
                  <a:lnTo>
                    <a:pt x="482" y="57"/>
                  </a:lnTo>
                  <a:lnTo>
                    <a:pt x="538" y="0"/>
                  </a:lnTo>
                  <a:lnTo>
                    <a:pt x="623" y="0"/>
                  </a:lnTo>
                  <a:lnTo>
                    <a:pt x="680" y="57"/>
                  </a:lnTo>
                  <a:lnTo>
                    <a:pt x="737" y="85"/>
                  </a:lnTo>
                  <a:lnTo>
                    <a:pt x="737" y="142"/>
                  </a:lnTo>
                  <a:lnTo>
                    <a:pt x="822" y="198"/>
                  </a:lnTo>
                  <a:lnTo>
                    <a:pt x="822" y="283"/>
                  </a:lnTo>
                  <a:lnTo>
                    <a:pt x="850" y="368"/>
                  </a:lnTo>
                  <a:lnTo>
                    <a:pt x="822" y="453"/>
                  </a:lnTo>
                  <a:lnTo>
                    <a:pt x="765" y="425"/>
                  </a:lnTo>
                  <a:lnTo>
                    <a:pt x="765" y="453"/>
                  </a:lnTo>
                  <a:lnTo>
                    <a:pt x="737" y="567"/>
                  </a:lnTo>
                  <a:lnTo>
                    <a:pt x="680" y="595"/>
                  </a:lnTo>
                  <a:lnTo>
                    <a:pt x="680" y="652"/>
                  </a:lnTo>
                  <a:lnTo>
                    <a:pt x="595" y="737"/>
                  </a:lnTo>
                  <a:lnTo>
                    <a:pt x="510" y="765"/>
                  </a:lnTo>
                  <a:lnTo>
                    <a:pt x="453" y="85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6" name="Freeform 296"/>
            <p:cNvSpPr>
              <a:spLocks/>
            </p:cNvSpPr>
            <p:nvPr/>
          </p:nvSpPr>
          <p:spPr bwMode="auto">
            <a:xfrm>
              <a:off x="3960" y="6272"/>
              <a:ext cx="708" cy="1190"/>
            </a:xfrm>
            <a:custGeom>
              <a:avLst/>
              <a:gdLst>
                <a:gd name="T0" fmla="*/ 510 w 708"/>
                <a:gd name="T1" fmla="*/ 1190 h 1190"/>
                <a:gd name="T2" fmla="*/ 595 w 708"/>
                <a:gd name="T3" fmla="*/ 1190 h 1190"/>
                <a:gd name="T4" fmla="*/ 538 w 708"/>
                <a:gd name="T5" fmla="*/ 992 h 1190"/>
                <a:gd name="T6" fmla="*/ 652 w 708"/>
                <a:gd name="T7" fmla="*/ 878 h 1190"/>
                <a:gd name="T8" fmla="*/ 623 w 708"/>
                <a:gd name="T9" fmla="*/ 793 h 1190"/>
                <a:gd name="T10" fmla="*/ 708 w 708"/>
                <a:gd name="T11" fmla="*/ 737 h 1190"/>
                <a:gd name="T12" fmla="*/ 680 w 708"/>
                <a:gd name="T13" fmla="*/ 708 h 1190"/>
                <a:gd name="T14" fmla="*/ 680 w 708"/>
                <a:gd name="T15" fmla="*/ 680 h 1190"/>
                <a:gd name="T16" fmla="*/ 680 w 708"/>
                <a:gd name="T17" fmla="*/ 623 h 1190"/>
                <a:gd name="T18" fmla="*/ 538 w 708"/>
                <a:gd name="T19" fmla="*/ 623 h 1190"/>
                <a:gd name="T20" fmla="*/ 481 w 708"/>
                <a:gd name="T21" fmla="*/ 567 h 1190"/>
                <a:gd name="T22" fmla="*/ 538 w 708"/>
                <a:gd name="T23" fmla="*/ 482 h 1190"/>
                <a:gd name="T24" fmla="*/ 510 w 708"/>
                <a:gd name="T25" fmla="*/ 453 h 1190"/>
                <a:gd name="T26" fmla="*/ 538 w 708"/>
                <a:gd name="T27" fmla="*/ 425 h 1190"/>
                <a:gd name="T28" fmla="*/ 510 w 708"/>
                <a:gd name="T29" fmla="*/ 368 h 1190"/>
                <a:gd name="T30" fmla="*/ 510 w 708"/>
                <a:gd name="T31" fmla="*/ 311 h 1190"/>
                <a:gd name="T32" fmla="*/ 708 w 708"/>
                <a:gd name="T33" fmla="*/ 141 h 1190"/>
                <a:gd name="T34" fmla="*/ 652 w 708"/>
                <a:gd name="T35" fmla="*/ 85 h 1190"/>
                <a:gd name="T36" fmla="*/ 567 w 708"/>
                <a:gd name="T37" fmla="*/ 85 h 1190"/>
                <a:gd name="T38" fmla="*/ 538 w 708"/>
                <a:gd name="T39" fmla="*/ 28 h 1190"/>
                <a:gd name="T40" fmla="*/ 453 w 708"/>
                <a:gd name="T41" fmla="*/ 85 h 1190"/>
                <a:gd name="T42" fmla="*/ 396 w 708"/>
                <a:gd name="T43" fmla="*/ 56 h 1190"/>
                <a:gd name="T44" fmla="*/ 340 w 708"/>
                <a:gd name="T45" fmla="*/ 113 h 1190"/>
                <a:gd name="T46" fmla="*/ 283 w 708"/>
                <a:gd name="T47" fmla="*/ 113 h 1190"/>
                <a:gd name="T48" fmla="*/ 170 w 708"/>
                <a:gd name="T49" fmla="*/ 0 h 1190"/>
                <a:gd name="T50" fmla="*/ 141 w 708"/>
                <a:gd name="T51" fmla="*/ 28 h 1190"/>
                <a:gd name="T52" fmla="*/ 85 w 708"/>
                <a:gd name="T53" fmla="*/ 28 h 1190"/>
                <a:gd name="T54" fmla="*/ 56 w 708"/>
                <a:gd name="T55" fmla="*/ 85 h 1190"/>
                <a:gd name="T56" fmla="*/ 28 w 708"/>
                <a:gd name="T57" fmla="*/ 56 h 1190"/>
                <a:gd name="T58" fmla="*/ 0 w 708"/>
                <a:gd name="T59" fmla="*/ 85 h 1190"/>
                <a:gd name="T60" fmla="*/ 85 w 708"/>
                <a:gd name="T61" fmla="*/ 226 h 1190"/>
                <a:gd name="T62" fmla="*/ 56 w 708"/>
                <a:gd name="T63" fmla="*/ 283 h 1190"/>
                <a:gd name="T64" fmla="*/ 113 w 708"/>
                <a:gd name="T65" fmla="*/ 311 h 1190"/>
                <a:gd name="T66" fmla="*/ 170 w 708"/>
                <a:gd name="T67" fmla="*/ 283 h 1190"/>
                <a:gd name="T68" fmla="*/ 226 w 708"/>
                <a:gd name="T69" fmla="*/ 311 h 1190"/>
                <a:gd name="T70" fmla="*/ 255 w 708"/>
                <a:gd name="T71" fmla="*/ 340 h 1190"/>
                <a:gd name="T72" fmla="*/ 226 w 708"/>
                <a:gd name="T73" fmla="*/ 397 h 1190"/>
                <a:gd name="T74" fmla="*/ 255 w 708"/>
                <a:gd name="T75" fmla="*/ 482 h 1190"/>
                <a:gd name="T76" fmla="*/ 226 w 708"/>
                <a:gd name="T77" fmla="*/ 567 h 1190"/>
                <a:gd name="T78" fmla="*/ 255 w 708"/>
                <a:gd name="T79" fmla="*/ 623 h 1190"/>
                <a:gd name="T80" fmla="*/ 226 w 708"/>
                <a:gd name="T81" fmla="*/ 680 h 1190"/>
                <a:gd name="T82" fmla="*/ 311 w 708"/>
                <a:gd name="T83" fmla="*/ 765 h 1190"/>
                <a:gd name="T84" fmla="*/ 340 w 708"/>
                <a:gd name="T85" fmla="*/ 850 h 1190"/>
                <a:gd name="T86" fmla="*/ 311 w 708"/>
                <a:gd name="T87" fmla="*/ 878 h 1190"/>
                <a:gd name="T88" fmla="*/ 311 w 708"/>
                <a:gd name="T89" fmla="*/ 935 h 1190"/>
                <a:gd name="T90" fmla="*/ 368 w 708"/>
                <a:gd name="T91" fmla="*/ 964 h 1190"/>
                <a:gd name="T92" fmla="*/ 368 w 708"/>
                <a:gd name="T93" fmla="*/ 1049 h 1190"/>
                <a:gd name="T94" fmla="*/ 481 w 708"/>
                <a:gd name="T95" fmla="*/ 1134 h 1190"/>
                <a:gd name="T96" fmla="*/ 510 w 708"/>
                <a:gd name="T97" fmla="*/ 119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8" h="1190">
                  <a:moveTo>
                    <a:pt x="510" y="1190"/>
                  </a:moveTo>
                  <a:lnTo>
                    <a:pt x="595" y="1190"/>
                  </a:lnTo>
                  <a:lnTo>
                    <a:pt x="538" y="992"/>
                  </a:lnTo>
                  <a:lnTo>
                    <a:pt x="652" y="878"/>
                  </a:lnTo>
                  <a:lnTo>
                    <a:pt x="623" y="793"/>
                  </a:lnTo>
                  <a:lnTo>
                    <a:pt x="708" y="737"/>
                  </a:lnTo>
                  <a:lnTo>
                    <a:pt x="680" y="708"/>
                  </a:lnTo>
                  <a:lnTo>
                    <a:pt x="680" y="680"/>
                  </a:lnTo>
                  <a:lnTo>
                    <a:pt x="680" y="623"/>
                  </a:lnTo>
                  <a:lnTo>
                    <a:pt x="538" y="623"/>
                  </a:lnTo>
                  <a:lnTo>
                    <a:pt x="481" y="567"/>
                  </a:lnTo>
                  <a:lnTo>
                    <a:pt x="538" y="482"/>
                  </a:lnTo>
                  <a:lnTo>
                    <a:pt x="510" y="453"/>
                  </a:lnTo>
                  <a:lnTo>
                    <a:pt x="538" y="425"/>
                  </a:lnTo>
                  <a:lnTo>
                    <a:pt x="510" y="368"/>
                  </a:lnTo>
                  <a:lnTo>
                    <a:pt x="510" y="311"/>
                  </a:lnTo>
                  <a:lnTo>
                    <a:pt x="708" y="141"/>
                  </a:lnTo>
                  <a:lnTo>
                    <a:pt x="652" y="85"/>
                  </a:lnTo>
                  <a:lnTo>
                    <a:pt x="567" y="85"/>
                  </a:lnTo>
                  <a:lnTo>
                    <a:pt x="538" y="28"/>
                  </a:lnTo>
                  <a:lnTo>
                    <a:pt x="453" y="85"/>
                  </a:lnTo>
                  <a:lnTo>
                    <a:pt x="396" y="56"/>
                  </a:lnTo>
                  <a:lnTo>
                    <a:pt x="340" y="113"/>
                  </a:lnTo>
                  <a:lnTo>
                    <a:pt x="283" y="113"/>
                  </a:lnTo>
                  <a:lnTo>
                    <a:pt x="170" y="0"/>
                  </a:lnTo>
                  <a:lnTo>
                    <a:pt x="141" y="28"/>
                  </a:lnTo>
                  <a:lnTo>
                    <a:pt x="85" y="28"/>
                  </a:lnTo>
                  <a:lnTo>
                    <a:pt x="56" y="85"/>
                  </a:lnTo>
                  <a:lnTo>
                    <a:pt x="28" y="56"/>
                  </a:lnTo>
                  <a:lnTo>
                    <a:pt x="0" y="85"/>
                  </a:lnTo>
                  <a:lnTo>
                    <a:pt x="85" y="226"/>
                  </a:lnTo>
                  <a:lnTo>
                    <a:pt x="56" y="283"/>
                  </a:lnTo>
                  <a:lnTo>
                    <a:pt x="113" y="311"/>
                  </a:lnTo>
                  <a:lnTo>
                    <a:pt x="170" y="283"/>
                  </a:lnTo>
                  <a:lnTo>
                    <a:pt x="226" y="311"/>
                  </a:lnTo>
                  <a:lnTo>
                    <a:pt x="255" y="340"/>
                  </a:lnTo>
                  <a:lnTo>
                    <a:pt x="226" y="397"/>
                  </a:lnTo>
                  <a:lnTo>
                    <a:pt x="255" y="482"/>
                  </a:lnTo>
                  <a:lnTo>
                    <a:pt x="226" y="567"/>
                  </a:lnTo>
                  <a:lnTo>
                    <a:pt x="255" y="623"/>
                  </a:lnTo>
                  <a:lnTo>
                    <a:pt x="226" y="680"/>
                  </a:lnTo>
                  <a:lnTo>
                    <a:pt x="311" y="765"/>
                  </a:lnTo>
                  <a:lnTo>
                    <a:pt x="340" y="850"/>
                  </a:lnTo>
                  <a:lnTo>
                    <a:pt x="311" y="878"/>
                  </a:lnTo>
                  <a:lnTo>
                    <a:pt x="311" y="935"/>
                  </a:lnTo>
                  <a:lnTo>
                    <a:pt x="368" y="964"/>
                  </a:lnTo>
                  <a:lnTo>
                    <a:pt x="368" y="1049"/>
                  </a:lnTo>
                  <a:lnTo>
                    <a:pt x="481" y="1134"/>
                  </a:lnTo>
                  <a:lnTo>
                    <a:pt x="510" y="119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7" name="Freeform 297"/>
            <p:cNvSpPr>
              <a:spLocks/>
            </p:cNvSpPr>
            <p:nvPr/>
          </p:nvSpPr>
          <p:spPr bwMode="auto">
            <a:xfrm>
              <a:off x="2882" y="6243"/>
              <a:ext cx="1588" cy="1645"/>
            </a:xfrm>
            <a:custGeom>
              <a:avLst/>
              <a:gdLst>
                <a:gd name="T0" fmla="*/ 1559 w 1588"/>
                <a:gd name="T1" fmla="*/ 1163 h 1645"/>
                <a:gd name="T2" fmla="*/ 1446 w 1588"/>
                <a:gd name="T3" fmla="*/ 993 h 1645"/>
                <a:gd name="T4" fmla="*/ 1389 w 1588"/>
                <a:gd name="T5" fmla="*/ 907 h 1645"/>
                <a:gd name="T6" fmla="*/ 1389 w 1588"/>
                <a:gd name="T7" fmla="*/ 794 h 1645"/>
                <a:gd name="T8" fmla="*/ 1333 w 1588"/>
                <a:gd name="T9" fmla="*/ 652 h 1645"/>
                <a:gd name="T10" fmla="*/ 1248 w 1588"/>
                <a:gd name="T11" fmla="*/ 567 h 1645"/>
                <a:gd name="T12" fmla="*/ 1163 w 1588"/>
                <a:gd name="T13" fmla="*/ 511 h 1645"/>
                <a:gd name="T14" fmla="*/ 1106 w 1588"/>
                <a:gd name="T15" fmla="*/ 454 h 1645"/>
                <a:gd name="T16" fmla="*/ 1078 w 1588"/>
                <a:gd name="T17" fmla="*/ 369 h 1645"/>
                <a:gd name="T18" fmla="*/ 1078 w 1588"/>
                <a:gd name="T19" fmla="*/ 284 h 1645"/>
                <a:gd name="T20" fmla="*/ 1021 w 1588"/>
                <a:gd name="T21" fmla="*/ 170 h 1645"/>
                <a:gd name="T22" fmla="*/ 822 w 1588"/>
                <a:gd name="T23" fmla="*/ 142 h 1645"/>
                <a:gd name="T24" fmla="*/ 737 w 1588"/>
                <a:gd name="T25" fmla="*/ 199 h 1645"/>
                <a:gd name="T26" fmla="*/ 766 w 1588"/>
                <a:gd name="T27" fmla="*/ 85 h 1645"/>
                <a:gd name="T28" fmla="*/ 454 w 1588"/>
                <a:gd name="T29" fmla="*/ 0 h 1645"/>
                <a:gd name="T30" fmla="*/ 482 w 1588"/>
                <a:gd name="T31" fmla="*/ 170 h 1645"/>
                <a:gd name="T32" fmla="*/ 397 w 1588"/>
                <a:gd name="T33" fmla="*/ 227 h 1645"/>
                <a:gd name="T34" fmla="*/ 312 w 1588"/>
                <a:gd name="T35" fmla="*/ 397 h 1645"/>
                <a:gd name="T36" fmla="*/ 227 w 1588"/>
                <a:gd name="T37" fmla="*/ 539 h 1645"/>
                <a:gd name="T38" fmla="*/ 85 w 1588"/>
                <a:gd name="T39" fmla="*/ 652 h 1645"/>
                <a:gd name="T40" fmla="*/ 57 w 1588"/>
                <a:gd name="T41" fmla="*/ 794 h 1645"/>
                <a:gd name="T42" fmla="*/ 57 w 1588"/>
                <a:gd name="T43" fmla="*/ 907 h 1645"/>
                <a:gd name="T44" fmla="*/ 170 w 1588"/>
                <a:gd name="T45" fmla="*/ 1021 h 1645"/>
                <a:gd name="T46" fmla="*/ 397 w 1588"/>
                <a:gd name="T47" fmla="*/ 1078 h 1645"/>
                <a:gd name="T48" fmla="*/ 454 w 1588"/>
                <a:gd name="T49" fmla="*/ 1304 h 1645"/>
                <a:gd name="T50" fmla="*/ 596 w 1588"/>
                <a:gd name="T51" fmla="*/ 1446 h 1645"/>
                <a:gd name="T52" fmla="*/ 766 w 1588"/>
                <a:gd name="T53" fmla="*/ 1503 h 1645"/>
                <a:gd name="T54" fmla="*/ 822 w 1588"/>
                <a:gd name="T55" fmla="*/ 1616 h 1645"/>
                <a:gd name="T56" fmla="*/ 964 w 1588"/>
                <a:gd name="T57" fmla="*/ 1559 h 1645"/>
                <a:gd name="T58" fmla="*/ 1049 w 1588"/>
                <a:gd name="T59" fmla="*/ 1531 h 1645"/>
                <a:gd name="T60" fmla="*/ 1276 w 1588"/>
                <a:gd name="T61" fmla="*/ 1503 h 1645"/>
                <a:gd name="T62" fmla="*/ 1389 w 1588"/>
                <a:gd name="T63" fmla="*/ 1418 h 1645"/>
                <a:gd name="T64" fmla="*/ 1588 w 1588"/>
                <a:gd name="T65" fmla="*/ 1219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88" h="1645">
                  <a:moveTo>
                    <a:pt x="1588" y="1219"/>
                  </a:moveTo>
                  <a:lnTo>
                    <a:pt x="1559" y="1163"/>
                  </a:lnTo>
                  <a:lnTo>
                    <a:pt x="1446" y="1078"/>
                  </a:lnTo>
                  <a:lnTo>
                    <a:pt x="1446" y="993"/>
                  </a:lnTo>
                  <a:lnTo>
                    <a:pt x="1389" y="964"/>
                  </a:lnTo>
                  <a:lnTo>
                    <a:pt x="1389" y="907"/>
                  </a:lnTo>
                  <a:lnTo>
                    <a:pt x="1418" y="879"/>
                  </a:lnTo>
                  <a:lnTo>
                    <a:pt x="1389" y="794"/>
                  </a:lnTo>
                  <a:lnTo>
                    <a:pt x="1304" y="709"/>
                  </a:lnTo>
                  <a:lnTo>
                    <a:pt x="1333" y="652"/>
                  </a:lnTo>
                  <a:lnTo>
                    <a:pt x="1304" y="596"/>
                  </a:lnTo>
                  <a:lnTo>
                    <a:pt x="1248" y="567"/>
                  </a:lnTo>
                  <a:lnTo>
                    <a:pt x="1219" y="596"/>
                  </a:lnTo>
                  <a:lnTo>
                    <a:pt x="1163" y="511"/>
                  </a:lnTo>
                  <a:lnTo>
                    <a:pt x="1106" y="539"/>
                  </a:lnTo>
                  <a:lnTo>
                    <a:pt x="1106" y="454"/>
                  </a:lnTo>
                  <a:lnTo>
                    <a:pt x="1049" y="454"/>
                  </a:lnTo>
                  <a:lnTo>
                    <a:pt x="1078" y="369"/>
                  </a:lnTo>
                  <a:lnTo>
                    <a:pt x="1049" y="340"/>
                  </a:lnTo>
                  <a:lnTo>
                    <a:pt x="1078" y="284"/>
                  </a:lnTo>
                  <a:lnTo>
                    <a:pt x="1049" y="255"/>
                  </a:lnTo>
                  <a:lnTo>
                    <a:pt x="1021" y="170"/>
                  </a:lnTo>
                  <a:lnTo>
                    <a:pt x="907" y="114"/>
                  </a:lnTo>
                  <a:lnTo>
                    <a:pt x="822" y="142"/>
                  </a:lnTo>
                  <a:lnTo>
                    <a:pt x="794" y="227"/>
                  </a:lnTo>
                  <a:lnTo>
                    <a:pt x="737" y="199"/>
                  </a:lnTo>
                  <a:lnTo>
                    <a:pt x="709" y="114"/>
                  </a:lnTo>
                  <a:lnTo>
                    <a:pt x="766" y="85"/>
                  </a:lnTo>
                  <a:lnTo>
                    <a:pt x="681" y="29"/>
                  </a:lnTo>
                  <a:lnTo>
                    <a:pt x="454" y="0"/>
                  </a:lnTo>
                  <a:lnTo>
                    <a:pt x="454" y="85"/>
                  </a:lnTo>
                  <a:lnTo>
                    <a:pt x="482" y="170"/>
                  </a:lnTo>
                  <a:lnTo>
                    <a:pt x="454" y="255"/>
                  </a:lnTo>
                  <a:lnTo>
                    <a:pt x="397" y="227"/>
                  </a:lnTo>
                  <a:lnTo>
                    <a:pt x="369" y="369"/>
                  </a:lnTo>
                  <a:lnTo>
                    <a:pt x="312" y="397"/>
                  </a:lnTo>
                  <a:lnTo>
                    <a:pt x="312" y="454"/>
                  </a:lnTo>
                  <a:lnTo>
                    <a:pt x="227" y="539"/>
                  </a:lnTo>
                  <a:lnTo>
                    <a:pt x="142" y="567"/>
                  </a:lnTo>
                  <a:lnTo>
                    <a:pt x="85" y="652"/>
                  </a:lnTo>
                  <a:lnTo>
                    <a:pt x="29" y="737"/>
                  </a:lnTo>
                  <a:lnTo>
                    <a:pt x="57" y="794"/>
                  </a:lnTo>
                  <a:lnTo>
                    <a:pt x="0" y="851"/>
                  </a:lnTo>
                  <a:lnTo>
                    <a:pt x="57" y="907"/>
                  </a:lnTo>
                  <a:lnTo>
                    <a:pt x="114" y="907"/>
                  </a:lnTo>
                  <a:lnTo>
                    <a:pt x="170" y="1021"/>
                  </a:lnTo>
                  <a:lnTo>
                    <a:pt x="227" y="1078"/>
                  </a:lnTo>
                  <a:lnTo>
                    <a:pt x="397" y="1078"/>
                  </a:lnTo>
                  <a:lnTo>
                    <a:pt x="454" y="1191"/>
                  </a:lnTo>
                  <a:lnTo>
                    <a:pt x="454" y="1304"/>
                  </a:lnTo>
                  <a:lnTo>
                    <a:pt x="511" y="1389"/>
                  </a:lnTo>
                  <a:lnTo>
                    <a:pt x="596" y="1446"/>
                  </a:lnTo>
                  <a:lnTo>
                    <a:pt x="652" y="1531"/>
                  </a:lnTo>
                  <a:lnTo>
                    <a:pt x="766" y="1503"/>
                  </a:lnTo>
                  <a:lnTo>
                    <a:pt x="822" y="1559"/>
                  </a:lnTo>
                  <a:lnTo>
                    <a:pt x="822" y="1616"/>
                  </a:lnTo>
                  <a:lnTo>
                    <a:pt x="879" y="1645"/>
                  </a:lnTo>
                  <a:lnTo>
                    <a:pt x="964" y="1559"/>
                  </a:lnTo>
                  <a:lnTo>
                    <a:pt x="1021" y="1559"/>
                  </a:lnTo>
                  <a:lnTo>
                    <a:pt x="1049" y="1531"/>
                  </a:lnTo>
                  <a:lnTo>
                    <a:pt x="1134" y="1588"/>
                  </a:lnTo>
                  <a:lnTo>
                    <a:pt x="1276" y="1503"/>
                  </a:lnTo>
                  <a:lnTo>
                    <a:pt x="1333" y="1418"/>
                  </a:lnTo>
                  <a:lnTo>
                    <a:pt x="1389" y="1418"/>
                  </a:lnTo>
                  <a:lnTo>
                    <a:pt x="1503" y="1248"/>
                  </a:lnTo>
                  <a:lnTo>
                    <a:pt x="1588" y="121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879D3241-6DEF-4F95-9D1E-94FC5789E476}"/>
              </a:ext>
            </a:extLst>
          </p:cNvPr>
          <p:cNvSpPr txBox="1"/>
          <p:nvPr/>
        </p:nvSpPr>
        <p:spPr>
          <a:xfrm>
            <a:off x="129092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57" name="直線コネクタ 56">
            <a:extLst>
              <a:ext uri="{FF2B5EF4-FFF2-40B4-BE49-F238E27FC236}">
                <a16:creationId xmlns:a16="http://schemas.microsoft.com/office/drawing/2014/main" id="{7AD92396-E1E1-4C5B-9CDC-8033B431603B}"/>
              </a:ext>
            </a:extLst>
          </p:cNvPr>
          <p:cNvCxnSpPr/>
          <p:nvPr/>
        </p:nvCxnSpPr>
        <p:spPr>
          <a:xfrm>
            <a:off x="155981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401288BC-5831-4DB7-9FB3-2A65890F1D02}"/>
              </a:ext>
            </a:extLst>
          </p:cNvPr>
          <p:cNvGrpSpPr/>
          <p:nvPr/>
        </p:nvGrpSpPr>
        <p:grpSpPr>
          <a:xfrm>
            <a:off x="5035563" y="131815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9" name="四角形: 上の 2 つの角を丸める 58">
              <a:extLst>
                <a:ext uri="{FF2B5EF4-FFF2-40B4-BE49-F238E27FC236}">
                  <a16:creationId xmlns:a16="http://schemas.microsoft.com/office/drawing/2014/main" id="{EFDCF01A-19C6-4922-AE3F-391EB11590F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小坂町</a:t>
              </a:r>
            </a:p>
          </p:txBody>
        </p:sp>
        <p:sp>
          <p:nvSpPr>
            <p:cNvPr id="60" name="四角形: 上の 2 つの角を丸める 59">
              <a:extLst>
                <a:ext uri="{FF2B5EF4-FFF2-40B4-BE49-F238E27FC236}">
                  <a16:creationId xmlns:a16="http://schemas.microsoft.com/office/drawing/2014/main" id="{67B14745-7662-4729-AD32-E07B47FF9B4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B52786C5-DB56-46E0-AC10-FB71DE9BC31A}"/>
              </a:ext>
            </a:extLst>
          </p:cNvPr>
          <p:cNvGrpSpPr/>
          <p:nvPr/>
        </p:nvGrpSpPr>
        <p:grpSpPr>
          <a:xfrm>
            <a:off x="4174503" y="195061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2" name="四角形: 上の 2 つの角を丸める 61">
              <a:extLst>
                <a:ext uri="{FF2B5EF4-FFF2-40B4-BE49-F238E27FC236}">
                  <a16:creationId xmlns:a16="http://schemas.microsoft.com/office/drawing/2014/main" id="{00A80EBB-AC86-4C7B-8DAF-2973CE27A4F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大館市</a:t>
              </a:r>
            </a:p>
          </p:txBody>
        </p:sp>
        <p:sp>
          <p:nvSpPr>
            <p:cNvPr id="63" name="四角形: 上の 2 つの角を丸める 62">
              <a:extLst>
                <a:ext uri="{FF2B5EF4-FFF2-40B4-BE49-F238E27FC236}">
                  <a16:creationId xmlns:a16="http://schemas.microsoft.com/office/drawing/2014/main" id="{798F7C9F-FB5C-43E4-8360-9494BE2BE7A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30BEFA57-C177-4772-864E-6340B12ADF43}"/>
              </a:ext>
            </a:extLst>
          </p:cNvPr>
          <p:cNvGrpSpPr/>
          <p:nvPr/>
        </p:nvGrpSpPr>
        <p:grpSpPr>
          <a:xfrm>
            <a:off x="5347983" y="243829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5" name="四角形: 上の 2 つの角を丸める 64">
              <a:extLst>
                <a:ext uri="{FF2B5EF4-FFF2-40B4-BE49-F238E27FC236}">
                  <a16:creationId xmlns:a16="http://schemas.microsoft.com/office/drawing/2014/main" id="{70A66BD3-3801-4052-86AE-CF4B94FFCBD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鹿角市</a:t>
              </a:r>
            </a:p>
          </p:txBody>
        </p:sp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D337FA75-AEBA-43F0-9384-AEEC8A84FE6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343BB625-2AC6-4F41-8993-F3EAF59730A6}"/>
              </a:ext>
            </a:extLst>
          </p:cNvPr>
          <p:cNvGrpSpPr/>
          <p:nvPr/>
        </p:nvGrpSpPr>
        <p:grpSpPr>
          <a:xfrm>
            <a:off x="2977715" y="149341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C1BDB2D6-DB60-4C86-A5BB-AF5683E4EDC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藤里町</a:t>
              </a:r>
            </a:p>
          </p:txBody>
        </p:sp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08C5713A-BAF1-4913-82B8-F78A66493D2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079852B1-7DAC-4A36-A610-00E82BB9A3D6}"/>
              </a:ext>
            </a:extLst>
          </p:cNvPr>
          <p:cNvGrpSpPr/>
          <p:nvPr/>
        </p:nvGrpSpPr>
        <p:grpSpPr>
          <a:xfrm>
            <a:off x="2200923" y="149341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5B51C142-69D9-4862-B5BC-C12141EC1A3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八峰町</a:t>
              </a:r>
            </a:p>
          </p:txBody>
        </p:sp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83F3D478-B14E-424E-B5F4-9667C154CD7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6C4B88EC-7A1B-4C92-A763-2FD88A9971D6}"/>
              </a:ext>
            </a:extLst>
          </p:cNvPr>
          <p:cNvGrpSpPr/>
          <p:nvPr/>
        </p:nvGrpSpPr>
        <p:grpSpPr>
          <a:xfrm>
            <a:off x="2482415" y="238495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5EFE34A5-8BE9-4273-8FD7-7B936B55EDC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能代市</a:t>
              </a:r>
            </a:p>
          </p:txBody>
        </p:sp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893E5789-8CB3-47E4-83BC-456EDB92DE1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9D9D0172-4880-456D-B422-6A8EAEF2D690}"/>
              </a:ext>
            </a:extLst>
          </p:cNvPr>
          <p:cNvGrpSpPr/>
          <p:nvPr/>
        </p:nvGrpSpPr>
        <p:grpSpPr>
          <a:xfrm>
            <a:off x="3853989" y="302948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F3298968-D19B-423D-8486-769B53A9CAB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北秋田市</a:t>
              </a:r>
            </a:p>
          </p:txBody>
        </p:sp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83F789B1-1CCA-4A2C-AE81-F7BFDE3117B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E80463FD-74B9-4F69-A5AD-3B037867CDE8}"/>
              </a:ext>
            </a:extLst>
          </p:cNvPr>
          <p:cNvGrpSpPr/>
          <p:nvPr/>
        </p:nvGrpSpPr>
        <p:grpSpPr>
          <a:xfrm>
            <a:off x="4669803" y="480811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C98DF855-6A1D-4745-A258-C1481911C5F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仙北市</a:t>
              </a:r>
            </a:p>
          </p:txBody>
        </p:sp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D2183995-CC78-4E17-B619-C85BCF1A968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BCF46C10-50FF-4622-A8DE-FDCA47305B36}"/>
              </a:ext>
            </a:extLst>
          </p:cNvPr>
          <p:cNvGrpSpPr/>
          <p:nvPr/>
        </p:nvGrpSpPr>
        <p:grpSpPr>
          <a:xfrm>
            <a:off x="2755659" y="496661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EABD83FA-3120-4B5A-9CC4-3113CE21EFF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秋田市</a:t>
              </a:r>
            </a:p>
          </p:txBody>
        </p:sp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3DBE1015-C8DF-4091-881E-2DEFB6416A8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DE8F7F35-0529-4D0B-A604-75EBF7BBE22A}"/>
              </a:ext>
            </a:extLst>
          </p:cNvPr>
          <p:cNvGrpSpPr/>
          <p:nvPr/>
        </p:nvGrpSpPr>
        <p:grpSpPr>
          <a:xfrm>
            <a:off x="3487179" y="597854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C9670DBE-529B-405E-A4E0-3E281D5CF29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大仙市</a:t>
              </a:r>
            </a:p>
          </p:txBody>
        </p:sp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305C7749-D58B-403B-A97C-4ED1D31FF55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28951AA2-8CBA-4C8D-9251-6FC96EA3DE75}"/>
              </a:ext>
            </a:extLst>
          </p:cNvPr>
          <p:cNvGrpSpPr/>
          <p:nvPr/>
        </p:nvGrpSpPr>
        <p:grpSpPr>
          <a:xfrm>
            <a:off x="4438155" y="656376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47BC7EA2-51D5-4717-8B36-EF7FFF2CD75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美郷町</a:t>
              </a:r>
            </a:p>
          </p:txBody>
        </p:sp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BB7B83A0-5787-4AFB-84B8-0A4070462C6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B1A379A5-AC96-4D10-9EBC-2E6A28487BE1}"/>
              </a:ext>
            </a:extLst>
          </p:cNvPr>
          <p:cNvGrpSpPr/>
          <p:nvPr/>
        </p:nvGrpSpPr>
        <p:grpSpPr>
          <a:xfrm>
            <a:off x="2463051" y="720994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440B06E0-54BC-4252-8316-FF449BB71AB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由利本荘市</a:t>
              </a:r>
            </a:p>
          </p:txBody>
        </p:sp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BF1FBF7A-F089-4C95-B7DB-47C4A86DBCD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7C199B94-0F0A-4CCE-AAAC-0FDD193B47FA}"/>
              </a:ext>
            </a:extLst>
          </p:cNvPr>
          <p:cNvGrpSpPr/>
          <p:nvPr/>
        </p:nvGrpSpPr>
        <p:grpSpPr>
          <a:xfrm>
            <a:off x="1560843" y="783173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9FC37DA2-22F4-4C66-8CE4-2AECB880031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にかほ市</a:t>
              </a:r>
            </a:p>
          </p:txBody>
        </p:sp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B3941536-DBB8-4813-9DE1-C916913F77A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F32E3A5F-619B-4A77-8B18-EAC8DE1BF385}"/>
              </a:ext>
            </a:extLst>
          </p:cNvPr>
          <p:cNvGrpSpPr/>
          <p:nvPr/>
        </p:nvGrpSpPr>
        <p:grpSpPr>
          <a:xfrm>
            <a:off x="4218699" y="731966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F6D80426-71D0-4922-B60A-330FD03E3FA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横手市</a:t>
              </a:r>
            </a:p>
          </p:txBody>
        </p:sp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A3739029-8F21-4BCD-9E37-B5463B39B95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A63C0469-4EA9-4DF9-B9F5-2001BEA14286}"/>
              </a:ext>
            </a:extLst>
          </p:cNvPr>
          <p:cNvGrpSpPr/>
          <p:nvPr/>
        </p:nvGrpSpPr>
        <p:grpSpPr>
          <a:xfrm>
            <a:off x="3292107" y="785611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7D7C4384-8279-4191-A2EC-5E413B5623E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羽後町</a:t>
              </a:r>
            </a:p>
          </p:txBody>
        </p:sp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ACE80357-93A0-44A9-ABA8-B8FA5331569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1393F0B8-4276-48D2-8AAB-980E33911E02}"/>
              </a:ext>
            </a:extLst>
          </p:cNvPr>
          <p:cNvGrpSpPr/>
          <p:nvPr/>
        </p:nvGrpSpPr>
        <p:grpSpPr>
          <a:xfrm>
            <a:off x="5133099" y="835598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5D7D8C6B-820E-471B-8542-4A033E9C0DF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東成瀬村</a:t>
              </a:r>
            </a:p>
          </p:txBody>
        </p:sp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7EC246CA-550D-4151-8CAE-55E0D841E6C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AA2F3734-6564-4F5C-ABEF-1C31CAE93720}"/>
              </a:ext>
            </a:extLst>
          </p:cNvPr>
          <p:cNvGrpSpPr/>
          <p:nvPr/>
        </p:nvGrpSpPr>
        <p:grpSpPr>
          <a:xfrm>
            <a:off x="4096779" y="878270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FC9C3828-131B-436F-BB13-4E10CF925C7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湯沢市</a:t>
              </a:r>
            </a:p>
          </p:txBody>
        </p:sp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6C5A52B2-404F-4FCE-9551-999933E85D7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B49AB28B-420A-477C-9F82-350848274CFD}"/>
              </a:ext>
            </a:extLst>
          </p:cNvPr>
          <p:cNvGrpSpPr/>
          <p:nvPr/>
        </p:nvGrpSpPr>
        <p:grpSpPr>
          <a:xfrm>
            <a:off x="2444315" y="316981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7D5DD909-6220-41AD-9B01-2D4F0B19089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三種町</a:t>
              </a:r>
            </a:p>
          </p:txBody>
        </p:sp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BB24C97F-0269-4EFE-B7C7-C8931FFA598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4358D124-E15C-4BBD-9412-951888D9F512}"/>
              </a:ext>
            </a:extLst>
          </p:cNvPr>
          <p:cNvGrpSpPr/>
          <p:nvPr/>
        </p:nvGrpSpPr>
        <p:grpSpPr>
          <a:xfrm>
            <a:off x="1667523" y="316981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7F0AEFE5-ECE4-4592-AC83-5CFBE5C2D12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大潟村</a:t>
              </a:r>
            </a:p>
          </p:txBody>
        </p:sp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C111C3D8-EE6A-420D-8332-788F17C111E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BD017457-D1DE-4602-9366-AD54E210FA9B}"/>
              </a:ext>
            </a:extLst>
          </p:cNvPr>
          <p:cNvGrpSpPr/>
          <p:nvPr/>
        </p:nvGrpSpPr>
        <p:grpSpPr>
          <a:xfrm>
            <a:off x="1968065" y="36460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17E3E989-0208-4287-924D-CDB229FDAD5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八郎潟町</a:t>
              </a:r>
            </a:p>
          </p:txBody>
        </p:sp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C0E5B342-3116-4B44-A6E4-13A88985BA6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873D4213-2C1E-4004-97A5-83199D7792D9}"/>
              </a:ext>
            </a:extLst>
          </p:cNvPr>
          <p:cNvGrpSpPr/>
          <p:nvPr/>
        </p:nvGrpSpPr>
        <p:grpSpPr>
          <a:xfrm>
            <a:off x="954919" y="36460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F879EE68-EFEE-43F4-92BA-C3730E7FCF9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男鹿市</a:t>
              </a:r>
            </a:p>
          </p:txBody>
        </p:sp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BFC927A2-3A47-4F55-9887-0235AB965C7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9CF25BC1-ABA7-4E83-A85F-324655C26933}"/>
              </a:ext>
            </a:extLst>
          </p:cNvPr>
          <p:cNvGrpSpPr/>
          <p:nvPr/>
        </p:nvGrpSpPr>
        <p:grpSpPr>
          <a:xfrm>
            <a:off x="3530165" y="36460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9EB78475-6638-4C63-AC11-43DC9FA70B2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上小阿仁村</a:t>
              </a:r>
            </a:p>
          </p:txBody>
        </p:sp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4CE975DA-201D-403A-ADEB-F608F79FD29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0C059DE0-DBC0-465F-9BD3-89547D740462}"/>
              </a:ext>
            </a:extLst>
          </p:cNvPr>
          <p:cNvGrpSpPr/>
          <p:nvPr/>
        </p:nvGrpSpPr>
        <p:grpSpPr>
          <a:xfrm>
            <a:off x="2753373" y="36460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8" name="四角形: 上の 2 つの角を丸める 127">
              <a:extLst>
                <a:ext uri="{FF2B5EF4-FFF2-40B4-BE49-F238E27FC236}">
                  <a16:creationId xmlns:a16="http://schemas.microsoft.com/office/drawing/2014/main" id="{8A4DA650-DF08-45D1-A506-53CF3FF30CA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五城目町</a:t>
              </a:r>
            </a:p>
          </p:txBody>
        </p:sp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6BDB3E32-DD48-4426-B243-5028B51EB25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6C9BB64E-747F-4570-9CB5-26EBCE171136}"/>
              </a:ext>
            </a:extLst>
          </p:cNvPr>
          <p:cNvGrpSpPr/>
          <p:nvPr/>
        </p:nvGrpSpPr>
        <p:grpSpPr>
          <a:xfrm>
            <a:off x="1787090" y="41318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DB505477-6015-4E9E-B5CC-FD5DA0AEA69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潟上市</a:t>
              </a:r>
            </a:p>
          </p:txBody>
        </p:sp>
        <p:sp>
          <p:nvSpPr>
            <p:cNvPr id="161" name="四角形: 上の 2 つの角を丸める 160">
              <a:extLst>
                <a:ext uri="{FF2B5EF4-FFF2-40B4-BE49-F238E27FC236}">
                  <a16:creationId xmlns:a16="http://schemas.microsoft.com/office/drawing/2014/main" id="{E75DB292-661C-40D1-B263-079D9F287F8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C863A5B2-DAE4-401B-8CCC-1CE3A96C7247}"/>
              </a:ext>
            </a:extLst>
          </p:cNvPr>
          <p:cNvGrpSpPr/>
          <p:nvPr/>
        </p:nvGrpSpPr>
        <p:grpSpPr>
          <a:xfrm>
            <a:off x="2572398" y="41318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05AAAA67-2869-43BF-9781-21AD4731B8A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井川町</a:t>
              </a:r>
            </a:p>
          </p:txBody>
        </p:sp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F969998A-AE14-41EC-8D29-18ABE1A332D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21F9E371-5B2F-40E0-BEF7-DADB9EF1456E}"/>
              </a:ext>
            </a:extLst>
          </p:cNvPr>
          <p:cNvSpPr txBox="1"/>
          <p:nvPr/>
        </p:nvSpPr>
        <p:spPr>
          <a:xfrm>
            <a:off x="164370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秋田県</a:t>
            </a:r>
          </a:p>
        </p:txBody>
      </p:sp>
    </p:spTree>
    <p:extLst>
      <p:ext uri="{BB962C8B-B14F-4D97-AF65-F5344CB8AC3E}">
        <p14:creationId xmlns:p14="http://schemas.microsoft.com/office/powerpoint/2010/main" val="870641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72" name="Group 288"/>
          <p:cNvGrpSpPr>
            <a:grpSpLocks/>
          </p:cNvGrpSpPr>
          <p:nvPr/>
        </p:nvGrpSpPr>
        <p:grpSpPr bwMode="auto">
          <a:xfrm>
            <a:off x="971212" y="1054388"/>
            <a:ext cx="5400902" cy="8808357"/>
            <a:chOff x="586" y="120"/>
            <a:chExt cx="4763" cy="7768"/>
          </a:xfrm>
        </p:grpSpPr>
        <p:sp>
          <p:nvSpPr>
            <p:cNvPr id="16643" name="Freeform 259"/>
            <p:cNvSpPr>
              <a:spLocks/>
            </p:cNvSpPr>
            <p:nvPr/>
          </p:nvSpPr>
          <p:spPr bwMode="auto">
            <a:xfrm>
              <a:off x="1606" y="4429"/>
              <a:ext cx="1361" cy="2778"/>
            </a:xfrm>
            <a:custGeom>
              <a:avLst/>
              <a:gdLst>
                <a:gd name="T0" fmla="*/ 1191 w 1361"/>
                <a:gd name="T1" fmla="*/ 2778 h 2778"/>
                <a:gd name="T2" fmla="*/ 851 w 1361"/>
                <a:gd name="T3" fmla="*/ 2722 h 2778"/>
                <a:gd name="T4" fmla="*/ 794 w 1361"/>
                <a:gd name="T5" fmla="*/ 2551 h 2778"/>
                <a:gd name="T6" fmla="*/ 624 w 1361"/>
                <a:gd name="T7" fmla="*/ 2608 h 2778"/>
                <a:gd name="T8" fmla="*/ 511 w 1361"/>
                <a:gd name="T9" fmla="*/ 2551 h 2778"/>
                <a:gd name="T10" fmla="*/ 454 w 1361"/>
                <a:gd name="T11" fmla="*/ 2495 h 2778"/>
                <a:gd name="T12" fmla="*/ 341 w 1361"/>
                <a:gd name="T13" fmla="*/ 2438 h 2778"/>
                <a:gd name="T14" fmla="*/ 284 w 1361"/>
                <a:gd name="T15" fmla="*/ 2098 h 2778"/>
                <a:gd name="T16" fmla="*/ 284 w 1361"/>
                <a:gd name="T17" fmla="*/ 1701 h 2778"/>
                <a:gd name="T18" fmla="*/ 227 w 1361"/>
                <a:gd name="T19" fmla="*/ 1588 h 2778"/>
                <a:gd name="T20" fmla="*/ 114 w 1361"/>
                <a:gd name="T21" fmla="*/ 1531 h 2778"/>
                <a:gd name="T22" fmla="*/ 57 w 1361"/>
                <a:gd name="T23" fmla="*/ 1474 h 2778"/>
                <a:gd name="T24" fmla="*/ 114 w 1361"/>
                <a:gd name="T25" fmla="*/ 1417 h 2778"/>
                <a:gd name="T26" fmla="*/ 57 w 1361"/>
                <a:gd name="T27" fmla="*/ 1361 h 2778"/>
                <a:gd name="T28" fmla="*/ 0 w 1361"/>
                <a:gd name="T29" fmla="*/ 1247 h 2778"/>
                <a:gd name="T30" fmla="*/ 57 w 1361"/>
                <a:gd name="T31" fmla="*/ 1134 h 2778"/>
                <a:gd name="T32" fmla="*/ 114 w 1361"/>
                <a:gd name="T33" fmla="*/ 907 h 2778"/>
                <a:gd name="T34" fmla="*/ 171 w 1361"/>
                <a:gd name="T35" fmla="*/ 680 h 2778"/>
                <a:gd name="T36" fmla="*/ 227 w 1361"/>
                <a:gd name="T37" fmla="*/ 397 h 2778"/>
                <a:gd name="T38" fmla="*/ 284 w 1361"/>
                <a:gd name="T39" fmla="*/ 0 h 2778"/>
                <a:gd name="T40" fmla="*/ 341 w 1361"/>
                <a:gd name="T41" fmla="*/ 57 h 2778"/>
                <a:gd name="T42" fmla="*/ 397 w 1361"/>
                <a:gd name="T43" fmla="*/ 113 h 2778"/>
                <a:gd name="T44" fmla="*/ 454 w 1361"/>
                <a:gd name="T45" fmla="*/ 57 h 2778"/>
                <a:gd name="T46" fmla="*/ 511 w 1361"/>
                <a:gd name="T47" fmla="*/ 113 h 2778"/>
                <a:gd name="T48" fmla="*/ 567 w 1361"/>
                <a:gd name="T49" fmla="*/ 170 h 2778"/>
                <a:gd name="T50" fmla="*/ 681 w 1361"/>
                <a:gd name="T51" fmla="*/ 340 h 2778"/>
                <a:gd name="T52" fmla="*/ 738 w 1361"/>
                <a:gd name="T53" fmla="*/ 283 h 2778"/>
                <a:gd name="T54" fmla="*/ 794 w 1361"/>
                <a:gd name="T55" fmla="*/ 397 h 2778"/>
                <a:gd name="T56" fmla="*/ 738 w 1361"/>
                <a:gd name="T57" fmla="*/ 454 h 2778"/>
                <a:gd name="T58" fmla="*/ 794 w 1361"/>
                <a:gd name="T59" fmla="*/ 510 h 2778"/>
                <a:gd name="T60" fmla="*/ 964 w 1361"/>
                <a:gd name="T61" fmla="*/ 567 h 2778"/>
                <a:gd name="T62" fmla="*/ 908 w 1361"/>
                <a:gd name="T63" fmla="*/ 624 h 2778"/>
                <a:gd name="T64" fmla="*/ 964 w 1361"/>
                <a:gd name="T65" fmla="*/ 680 h 2778"/>
                <a:gd name="T66" fmla="*/ 1021 w 1361"/>
                <a:gd name="T67" fmla="*/ 737 h 2778"/>
                <a:gd name="T68" fmla="*/ 1078 w 1361"/>
                <a:gd name="T69" fmla="*/ 850 h 2778"/>
                <a:gd name="T70" fmla="*/ 1191 w 1361"/>
                <a:gd name="T71" fmla="*/ 907 h 2778"/>
                <a:gd name="T72" fmla="*/ 1134 w 1361"/>
                <a:gd name="T73" fmla="*/ 964 h 2778"/>
                <a:gd name="T74" fmla="*/ 1191 w 1361"/>
                <a:gd name="T75" fmla="*/ 1021 h 2778"/>
                <a:gd name="T76" fmla="*/ 1248 w 1361"/>
                <a:gd name="T77" fmla="*/ 1077 h 2778"/>
                <a:gd name="T78" fmla="*/ 1078 w 1361"/>
                <a:gd name="T79" fmla="*/ 1134 h 2778"/>
                <a:gd name="T80" fmla="*/ 1191 w 1361"/>
                <a:gd name="T81" fmla="*/ 1191 h 2778"/>
                <a:gd name="T82" fmla="*/ 1305 w 1361"/>
                <a:gd name="T83" fmla="*/ 1304 h 2778"/>
                <a:gd name="T84" fmla="*/ 1361 w 1361"/>
                <a:gd name="T85" fmla="*/ 1474 h 2778"/>
                <a:gd name="T86" fmla="*/ 1305 w 1361"/>
                <a:gd name="T87" fmla="*/ 1644 h 2778"/>
                <a:gd name="T88" fmla="*/ 1361 w 1361"/>
                <a:gd name="T89" fmla="*/ 1701 h 2778"/>
                <a:gd name="T90" fmla="*/ 1021 w 1361"/>
                <a:gd name="T91" fmla="*/ 1758 h 2778"/>
                <a:gd name="T92" fmla="*/ 908 w 1361"/>
                <a:gd name="T93" fmla="*/ 1871 h 2778"/>
                <a:gd name="T94" fmla="*/ 964 w 1361"/>
                <a:gd name="T95" fmla="*/ 1928 h 2778"/>
                <a:gd name="T96" fmla="*/ 1021 w 1361"/>
                <a:gd name="T97" fmla="*/ 1984 h 2778"/>
                <a:gd name="T98" fmla="*/ 1078 w 1361"/>
                <a:gd name="T99" fmla="*/ 2041 h 2778"/>
                <a:gd name="T100" fmla="*/ 1134 w 1361"/>
                <a:gd name="T101" fmla="*/ 2155 h 2778"/>
                <a:gd name="T102" fmla="*/ 1191 w 1361"/>
                <a:gd name="T103" fmla="*/ 2211 h 2778"/>
                <a:gd name="T104" fmla="*/ 1248 w 1361"/>
                <a:gd name="T105" fmla="*/ 2268 h 2778"/>
                <a:gd name="T106" fmla="*/ 1361 w 1361"/>
                <a:gd name="T107" fmla="*/ 2381 h 2778"/>
                <a:gd name="T108" fmla="*/ 1305 w 1361"/>
                <a:gd name="T109" fmla="*/ 2495 h 2778"/>
                <a:gd name="T110" fmla="*/ 1361 w 1361"/>
                <a:gd name="T111" fmla="*/ 2551 h 2778"/>
                <a:gd name="T112" fmla="*/ 1305 w 1361"/>
                <a:gd name="T113" fmla="*/ 2665 h 2778"/>
                <a:gd name="T114" fmla="*/ 1248 w 1361"/>
                <a:gd name="T115" fmla="*/ 2722 h 2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61" h="2778">
                  <a:moveTo>
                    <a:pt x="1248" y="2778"/>
                  </a:moveTo>
                  <a:lnTo>
                    <a:pt x="1191" y="2778"/>
                  </a:lnTo>
                  <a:lnTo>
                    <a:pt x="1191" y="2722"/>
                  </a:lnTo>
                  <a:lnTo>
                    <a:pt x="851" y="2722"/>
                  </a:lnTo>
                  <a:lnTo>
                    <a:pt x="851" y="2551"/>
                  </a:lnTo>
                  <a:lnTo>
                    <a:pt x="794" y="2551"/>
                  </a:lnTo>
                  <a:lnTo>
                    <a:pt x="794" y="2608"/>
                  </a:lnTo>
                  <a:lnTo>
                    <a:pt x="624" y="2608"/>
                  </a:lnTo>
                  <a:lnTo>
                    <a:pt x="624" y="2551"/>
                  </a:lnTo>
                  <a:lnTo>
                    <a:pt x="511" y="2551"/>
                  </a:lnTo>
                  <a:lnTo>
                    <a:pt x="511" y="2495"/>
                  </a:lnTo>
                  <a:lnTo>
                    <a:pt x="454" y="2495"/>
                  </a:lnTo>
                  <a:lnTo>
                    <a:pt x="454" y="2438"/>
                  </a:lnTo>
                  <a:lnTo>
                    <a:pt x="341" y="2438"/>
                  </a:lnTo>
                  <a:lnTo>
                    <a:pt x="341" y="2098"/>
                  </a:lnTo>
                  <a:lnTo>
                    <a:pt x="284" y="2098"/>
                  </a:lnTo>
                  <a:lnTo>
                    <a:pt x="284" y="2041"/>
                  </a:lnTo>
                  <a:lnTo>
                    <a:pt x="284" y="1701"/>
                  </a:lnTo>
                  <a:lnTo>
                    <a:pt x="227" y="1701"/>
                  </a:lnTo>
                  <a:lnTo>
                    <a:pt x="227" y="1588"/>
                  </a:lnTo>
                  <a:lnTo>
                    <a:pt x="114" y="1588"/>
                  </a:lnTo>
                  <a:lnTo>
                    <a:pt x="114" y="1531"/>
                  </a:lnTo>
                  <a:lnTo>
                    <a:pt x="57" y="1531"/>
                  </a:lnTo>
                  <a:lnTo>
                    <a:pt x="57" y="1474"/>
                  </a:lnTo>
                  <a:lnTo>
                    <a:pt x="114" y="1474"/>
                  </a:lnTo>
                  <a:lnTo>
                    <a:pt x="114" y="1417"/>
                  </a:lnTo>
                  <a:lnTo>
                    <a:pt x="57" y="1417"/>
                  </a:lnTo>
                  <a:lnTo>
                    <a:pt x="57" y="1361"/>
                  </a:lnTo>
                  <a:lnTo>
                    <a:pt x="0" y="1361"/>
                  </a:lnTo>
                  <a:lnTo>
                    <a:pt x="0" y="1247"/>
                  </a:lnTo>
                  <a:lnTo>
                    <a:pt x="57" y="1247"/>
                  </a:lnTo>
                  <a:lnTo>
                    <a:pt x="57" y="1134"/>
                  </a:lnTo>
                  <a:lnTo>
                    <a:pt x="114" y="1134"/>
                  </a:lnTo>
                  <a:lnTo>
                    <a:pt x="114" y="907"/>
                  </a:lnTo>
                  <a:lnTo>
                    <a:pt x="171" y="907"/>
                  </a:lnTo>
                  <a:lnTo>
                    <a:pt x="171" y="680"/>
                  </a:lnTo>
                  <a:lnTo>
                    <a:pt x="227" y="680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0"/>
                  </a:lnTo>
                  <a:lnTo>
                    <a:pt x="341" y="0"/>
                  </a:lnTo>
                  <a:lnTo>
                    <a:pt x="341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454" y="113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681" y="170"/>
                  </a:lnTo>
                  <a:lnTo>
                    <a:pt x="681" y="340"/>
                  </a:lnTo>
                  <a:lnTo>
                    <a:pt x="738" y="340"/>
                  </a:lnTo>
                  <a:lnTo>
                    <a:pt x="738" y="283"/>
                  </a:lnTo>
                  <a:lnTo>
                    <a:pt x="794" y="283"/>
                  </a:lnTo>
                  <a:lnTo>
                    <a:pt x="794" y="397"/>
                  </a:lnTo>
                  <a:lnTo>
                    <a:pt x="738" y="397"/>
                  </a:lnTo>
                  <a:lnTo>
                    <a:pt x="738" y="454"/>
                  </a:lnTo>
                  <a:lnTo>
                    <a:pt x="794" y="454"/>
                  </a:lnTo>
                  <a:lnTo>
                    <a:pt x="794" y="510"/>
                  </a:lnTo>
                  <a:lnTo>
                    <a:pt x="964" y="510"/>
                  </a:lnTo>
                  <a:lnTo>
                    <a:pt x="964" y="567"/>
                  </a:lnTo>
                  <a:lnTo>
                    <a:pt x="908" y="567"/>
                  </a:lnTo>
                  <a:lnTo>
                    <a:pt x="908" y="624"/>
                  </a:lnTo>
                  <a:lnTo>
                    <a:pt x="964" y="624"/>
                  </a:lnTo>
                  <a:lnTo>
                    <a:pt x="964" y="680"/>
                  </a:lnTo>
                  <a:lnTo>
                    <a:pt x="1021" y="680"/>
                  </a:lnTo>
                  <a:lnTo>
                    <a:pt x="1021" y="737"/>
                  </a:lnTo>
                  <a:lnTo>
                    <a:pt x="1078" y="737"/>
                  </a:lnTo>
                  <a:lnTo>
                    <a:pt x="1078" y="850"/>
                  </a:lnTo>
                  <a:lnTo>
                    <a:pt x="1191" y="850"/>
                  </a:lnTo>
                  <a:lnTo>
                    <a:pt x="1191" y="907"/>
                  </a:lnTo>
                  <a:lnTo>
                    <a:pt x="1134" y="907"/>
                  </a:lnTo>
                  <a:lnTo>
                    <a:pt x="1134" y="964"/>
                  </a:lnTo>
                  <a:lnTo>
                    <a:pt x="1191" y="964"/>
                  </a:lnTo>
                  <a:lnTo>
                    <a:pt x="1191" y="1021"/>
                  </a:lnTo>
                  <a:lnTo>
                    <a:pt x="1248" y="1021"/>
                  </a:lnTo>
                  <a:lnTo>
                    <a:pt x="1248" y="1077"/>
                  </a:lnTo>
                  <a:lnTo>
                    <a:pt x="1078" y="1077"/>
                  </a:lnTo>
                  <a:lnTo>
                    <a:pt x="1078" y="1134"/>
                  </a:lnTo>
                  <a:lnTo>
                    <a:pt x="1191" y="1134"/>
                  </a:lnTo>
                  <a:lnTo>
                    <a:pt x="1191" y="1191"/>
                  </a:lnTo>
                  <a:lnTo>
                    <a:pt x="1305" y="1191"/>
                  </a:lnTo>
                  <a:lnTo>
                    <a:pt x="1305" y="1304"/>
                  </a:lnTo>
                  <a:lnTo>
                    <a:pt x="1361" y="1304"/>
                  </a:lnTo>
                  <a:lnTo>
                    <a:pt x="1361" y="1474"/>
                  </a:lnTo>
                  <a:lnTo>
                    <a:pt x="1305" y="1474"/>
                  </a:lnTo>
                  <a:lnTo>
                    <a:pt x="1305" y="1644"/>
                  </a:lnTo>
                  <a:lnTo>
                    <a:pt x="1361" y="1644"/>
                  </a:lnTo>
                  <a:lnTo>
                    <a:pt x="1361" y="1701"/>
                  </a:lnTo>
                  <a:lnTo>
                    <a:pt x="1021" y="1701"/>
                  </a:lnTo>
                  <a:lnTo>
                    <a:pt x="1021" y="1758"/>
                  </a:lnTo>
                  <a:lnTo>
                    <a:pt x="908" y="1758"/>
                  </a:lnTo>
                  <a:lnTo>
                    <a:pt x="908" y="1871"/>
                  </a:lnTo>
                  <a:lnTo>
                    <a:pt x="964" y="1871"/>
                  </a:lnTo>
                  <a:lnTo>
                    <a:pt x="964" y="1928"/>
                  </a:lnTo>
                  <a:lnTo>
                    <a:pt x="1021" y="1928"/>
                  </a:lnTo>
                  <a:lnTo>
                    <a:pt x="1021" y="1984"/>
                  </a:lnTo>
                  <a:lnTo>
                    <a:pt x="1078" y="1984"/>
                  </a:lnTo>
                  <a:lnTo>
                    <a:pt x="1078" y="2041"/>
                  </a:lnTo>
                  <a:lnTo>
                    <a:pt x="1134" y="2041"/>
                  </a:lnTo>
                  <a:lnTo>
                    <a:pt x="1134" y="2155"/>
                  </a:lnTo>
                  <a:lnTo>
                    <a:pt x="1134" y="2211"/>
                  </a:lnTo>
                  <a:lnTo>
                    <a:pt x="1191" y="2211"/>
                  </a:lnTo>
                  <a:lnTo>
                    <a:pt x="1191" y="2268"/>
                  </a:lnTo>
                  <a:lnTo>
                    <a:pt x="1248" y="2268"/>
                  </a:lnTo>
                  <a:lnTo>
                    <a:pt x="1248" y="2381"/>
                  </a:lnTo>
                  <a:lnTo>
                    <a:pt x="1361" y="2381"/>
                  </a:lnTo>
                  <a:lnTo>
                    <a:pt x="1361" y="2495"/>
                  </a:lnTo>
                  <a:lnTo>
                    <a:pt x="1305" y="2495"/>
                  </a:lnTo>
                  <a:lnTo>
                    <a:pt x="1305" y="2551"/>
                  </a:lnTo>
                  <a:lnTo>
                    <a:pt x="1361" y="2551"/>
                  </a:lnTo>
                  <a:lnTo>
                    <a:pt x="1361" y="2665"/>
                  </a:lnTo>
                  <a:lnTo>
                    <a:pt x="1305" y="2665"/>
                  </a:lnTo>
                  <a:lnTo>
                    <a:pt x="1305" y="2722"/>
                  </a:lnTo>
                  <a:lnTo>
                    <a:pt x="1248" y="2722"/>
                  </a:lnTo>
                  <a:lnTo>
                    <a:pt x="1248" y="277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4" name="Freeform 260"/>
            <p:cNvSpPr>
              <a:spLocks/>
            </p:cNvSpPr>
            <p:nvPr/>
          </p:nvSpPr>
          <p:spPr bwMode="auto">
            <a:xfrm>
              <a:off x="1833" y="3181"/>
              <a:ext cx="1758" cy="1985"/>
            </a:xfrm>
            <a:custGeom>
              <a:avLst/>
              <a:gdLst>
                <a:gd name="T0" fmla="*/ 794 w 1758"/>
                <a:gd name="T1" fmla="*/ 1985 h 1985"/>
                <a:gd name="T2" fmla="*/ 737 w 1758"/>
                <a:gd name="T3" fmla="*/ 1928 h 1985"/>
                <a:gd name="T4" fmla="*/ 681 w 1758"/>
                <a:gd name="T5" fmla="*/ 1872 h 1985"/>
                <a:gd name="T6" fmla="*/ 737 w 1758"/>
                <a:gd name="T7" fmla="*/ 1815 h 1985"/>
                <a:gd name="T8" fmla="*/ 567 w 1758"/>
                <a:gd name="T9" fmla="*/ 1758 h 1985"/>
                <a:gd name="T10" fmla="*/ 511 w 1758"/>
                <a:gd name="T11" fmla="*/ 1702 h 1985"/>
                <a:gd name="T12" fmla="*/ 567 w 1758"/>
                <a:gd name="T13" fmla="*/ 1645 h 1985"/>
                <a:gd name="T14" fmla="*/ 511 w 1758"/>
                <a:gd name="T15" fmla="*/ 1531 h 1985"/>
                <a:gd name="T16" fmla="*/ 454 w 1758"/>
                <a:gd name="T17" fmla="*/ 1588 h 1985"/>
                <a:gd name="T18" fmla="*/ 340 w 1758"/>
                <a:gd name="T19" fmla="*/ 1418 h 1985"/>
                <a:gd name="T20" fmla="*/ 284 w 1758"/>
                <a:gd name="T21" fmla="*/ 1361 h 1985"/>
                <a:gd name="T22" fmla="*/ 227 w 1758"/>
                <a:gd name="T23" fmla="*/ 1305 h 1985"/>
                <a:gd name="T24" fmla="*/ 170 w 1758"/>
                <a:gd name="T25" fmla="*/ 1361 h 1985"/>
                <a:gd name="T26" fmla="*/ 114 w 1758"/>
                <a:gd name="T27" fmla="*/ 1305 h 1985"/>
                <a:gd name="T28" fmla="*/ 57 w 1758"/>
                <a:gd name="T29" fmla="*/ 1248 h 1985"/>
                <a:gd name="T30" fmla="*/ 0 w 1758"/>
                <a:gd name="T31" fmla="*/ 567 h 1985"/>
                <a:gd name="T32" fmla="*/ 57 w 1758"/>
                <a:gd name="T33" fmla="*/ 284 h 1985"/>
                <a:gd name="T34" fmla="*/ 170 w 1758"/>
                <a:gd name="T35" fmla="*/ 57 h 1985"/>
                <a:gd name="T36" fmla="*/ 227 w 1758"/>
                <a:gd name="T37" fmla="*/ 114 h 1985"/>
                <a:gd name="T38" fmla="*/ 624 w 1758"/>
                <a:gd name="T39" fmla="*/ 57 h 1985"/>
                <a:gd name="T40" fmla="*/ 681 w 1758"/>
                <a:gd name="T41" fmla="*/ 0 h 1985"/>
                <a:gd name="T42" fmla="*/ 737 w 1758"/>
                <a:gd name="T43" fmla="*/ 57 h 1985"/>
                <a:gd name="T44" fmla="*/ 964 w 1758"/>
                <a:gd name="T45" fmla="*/ 171 h 1985"/>
                <a:gd name="T46" fmla="*/ 1021 w 1758"/>
                <a:gd name="T47" fmla="*/ 227 h 1985"/>
                <a:gd name="T48" fmla="*/ 1134 w 1758"/>
                <a:gd name="T49" fmla="*/ 284 h 1985"/>
                <a:gd name="T50" fmla="*/ 1191 w 1758"/>
                <a:gd name="T51" fmla="*/ 171 h 1985"/>
                <a:gd name="T52" fmla="*/ 1361 w 1758"/>
                <a:gd name="T53" fmla="*/ 114 h 1985"/>
                <a:gd name="T54" fmla="*/ 1531 w 1758"/>
                <a:gd name="T55" fmla="*/ 171 h 1985"/>
                <a:gd name="T56" fmla="*/ 1588 w 1758"/>
                <a:gd name="T57" fmla="*/ 227 h 1985"/>
                <a:gd name="T58" fmla="*/ 1645 w 1758"/>
                <a:gd name="T59" fmla="*/ 284 h 1985"/>
                <a:gd name="T60" fmla="*/ 1701 w 1758"/>
                <a:gd name="T61" fmla="*/ 341 h 1985"/>
                <a:gd name="T62" fmla="*/ 1758 w 1758"/>
                <a:gd name="T63" fmla="*/ 454 h 1985"/>
                <a:gd name="T64" fmla="*/ 1701 w 1758"/>
                <a:gd name="T65" fmla="*/ 567 h 1985"/>
                <a:gd name="T66" fmla="*/ 1588 w 1758"/>
                <a:gd name="T67" fmla="*/ 681 h 1985"/>
                <a:gd name="T68" fmla="*/ 1304 w 1758"/>
                <a:gd name="T69" fmla="*/ 738 h 1985"/>
                <a:gd name="T70" fmla="*/ 1134 w 1758"/>
                <a:gd name="T71" fmla="*/ 794 h 1985"/>
                <a:gd name="T72" fmla="*/ 1078 w 1758"/>
                <a:gd name="T73" fmla="*/ 908 h 1985"/>
                <a:gd name="T74" fmla="*/ 1021 w 1758"/>
                <a:gd name="T75" fmla="*/ 851 h 1985"/>
                <a:gd name="T76" fmla="*/ 964 w 1758"/>
                <a:gd name="T77" fmla="*/ 908 h 1985"/>
                <a:gd name="T78" fmla="*/ 851 w 1758"/>
                <a:gd name="T79" fmla="*/ 1021 h 1985"/>
                <a:gd name="T80" fmla="*/ 907 w 1758"/>
                <a:gd name="T81" fmla="*/ 1078 h 1985"/>
                <a:gd name="T82" fmla="*/ 851 w 1758"/>
                <a:gd name="T83" fmla="*/ 1135 h 1985"/>
                <a:gd name="T84" fmla="*/ 794 w 1758"/>
                <a:gd name="T85" fmla="*/ 1248 h 1985"/>
                <a:gd name="T86" fmla="*/ 737 w 1758"/>
                <a:gd name="T87" fmla="*/ 1361 h 1985"/>
                <a:gd name="T88" fmla="*/ 794 w 1758"/>
                <a:gd name="T89" fmla="*/ 1531 h 1985"/>
                <a:gd name="T90" fmla="*/ 851 w 1758"/>
                <a:gd name="T91" fmla="*/ 1645 h 1985"/>
                <a:gd name="T92" fmla="*/ 907 w 1758"/>
                <a:gd name="T93" fmla="*/ 1872 h 1985"/>
                <a:gd name="T94" fmla="*/ 851 w 1758"/>
                <a:gd name="T95" fmla="*/ 1928 h 1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58" h="1985">
                  <a:moveTo>
                    <a:pt x="851" y="1985"/>
                  </a:moveTo>
                  <a:lnTo>
                    <a:pt x="794" y="1985"/>
                  </a:lnTo>
                  <a:lnTo>
                    <a:pt x="794" y="1928"/>
                  </a:lnTo>
                  <a:lnTo>
                    <a:pt x="737" y="1928"/>
                  </a:lnTo>
                  <a:lnTo>
                    <a:pt x="737" y="1872"/>
                  </a:lnTo>
                  <a:lnTo>
                    <a:pt x="681" y="1872"/>
                  </a:lnTo>
                  <a:lnTo>
                    <a:pt x="681" y="1815"/>
                  </a:lnTo>
                  <a:lnTo>
                    <a:pt x="737" y="1815"/>
                  </a:lnTo>
                  <a:lnTo>
                    <a:pt x="737" y="1758"/>
                  </a:lnTo>
                  <a:lnTo>
                    <a:pt x="567" y="1758"/>
                  </a:lnTo>
                  <a:lnTo>
                    <a:pt x="567" y="1702"/>
                  </a:lnTo>
                  <a:lnTo>
                    <a:pt x="511" y="1702"/>
                  </a:lnTo>
                  <a:lnTo>
                    <a:pt x="511" y="1645"/>
                  </a:lnTo>
                  <a:lnTo>
                    <a:pt x="567" y="1645"/>
                  </a:lnTo>
                  <a:lnTo>
                    <a:pt x="567" y="1531"/>
                  </a:lnTo>
                  <a:lnTo>
                    <a:pt x="511" y="1531"/>
                  </a:lnTo>
                  <a:lnTo>
                    <a:pt x="511" y="1588"/>
                  </a:lnTo>
                  <a:lnTo>
                    <a:pt x="454" y="1588"/>
                  </a:lnTo>
                  <a:lnTo>
                    <a:pt x="454" y="1418"/>
                  </a:lnTo>
                  <a:lnTo>
                    <a:pt x="340" y="1418"/>
                  </a:lnTo>
                  <a:lnTo>
                    <a:pt x="340" y="1361"/>
                  </a:lnTo>
                  <a:lnTo>
                    <a:pt x="284" y="1361"/>
                  </a:lnTo>
                  <a:lnTo>
                    <a:pt x="284" y="1305"/>
                  </a:lnTo>
                  <a:lnTo>
                    <a:pt x="227" y="1305"/>
                  </a:lnTo>
                  <a:lnTo>
                    <a:pt x="227" y="1361"/>
                  </a:lnTo>
                  <a:lnTo>
                    <a:pt x="170" y="1361"/>
                  </a:lnTo>
                  <a:lnTo>
                    <a:pt x="170" y="1305"/>
                  </a:lnTo>
                  <a:lnTo>
                    <a:pt x="114" y="1305"/>
                  </a:lnTo>
                  <a:lnTo>
                    <a:pt x="114" y="1248"/>
                  </a:lnTo>
                  <a:lnTo>
                    <a:pt x="57" y="1248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57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737" y="57"/>
                  </a:lnTo>
                  <a:lnTo>
                    <a:pt x="737" y="171"/>
                  </a:lnTo>
                  <a:lnTo>
                    <a:pt x="964" y="171"/>
                  </a:lnTo>
                  <a:lnTo>
                    <a:pt x="964" y="227"/>
                  </a:lnTo>
                  <a:lnTo>
                    <a:pt x="1021" y="227"/>
                  </a:lnTo>
                  <a:lnTo>
                    <a:pt x="1021" y="284"/>
                  </a:lnTo>
                  <a:lnTo>
                    <a:pt x="1134" y="284"/>
                  </a:lnTo>
                  <a:lnTo>
                    <a:pt x="1134" y="171"/>
                  </a:lnTo>
                  <a:lnTo>
                    <a:pt x="1191" y="171"/>
                  </a:lnTo>
                  <a:lnTo>
                    <a:pt x="1191" y="114"/>
                  </a:lnTo>
                  <a:lnTo>
                    <a:pt x="1361" y="114"/>
                  </a:lnTo>
                  <a:lnTo>
                    <a:pt x="1361" y="171"/>
                  </a:lnTo>
                  <a:lnTo>
                    <a:pt x="1531" y="171"/>
                  </a:lnTo>
                  <a:lnTo>
                    <a:pt x="1531" y="227"/>
                  </a:lnTo>
                  <a:lnTo>
                    <a:pt x="1588" y="227"/>
                  </a:lnTo>
                  <a:lnTo>
                    <a:pt x="1588" y="284"/>
                  </a:lnTo>
                  <a:lnTo>
                    <a:pt x="1645" y="284"/>
                  </a:lnTo>
                  <a:lnTo>
                    <a:pt x="1645" y="341"/>
                  </a:lnTo>
                  <a:lnTo>
                    <a:pt x="1701" y="341"/>
                  </a:lnTo>
                  <a:lnTo>
                    <a:pt x="1701" y="454"/>
                  </a:lnTo>
                  <a:lnTo>
                    <a:pt x="1758" y="454"/>
                  </a:lnTo>
                  <a:lnTo>
                    <a:pt x="1758" y="567"/>
                  </a:lnTo>
                  <a:lnTo>
                    <a:pt x="1701" y="567"/>
                  </a:lnTo>
                  <a:lnTo>
                    <a:pt x="1701" y="681"/>
                  </a:lnTo>
                  <a:lnTo>
                    <a:pt x="1588" y="681"/>
                  </a:lnTo>
                  <a:lnTo>
                    <a:pt x="1588" y="738"/>
                  </a:lnTo>
                  <a:lnTo>
                    <a:pt x="1304" y="738"/>
                  </a:lnTo>
                  <a:lnTo>
                    <a:pt x="1304" y="794"/>
                  </a:lnTo>
                  <a:lnTo>
                    <a:pt x="1134" y="794"/>
                  </a:lnTo>
                  <a:lnTo>
                    <a:pt x="1134" y="908"/>
                  </a:lnTo>
                  <a:lnTo>
                    <a:pt x="1078" y="908"/>
                  </a:lnTo>
                  <a:lnTo>
                    <a:pt x="1078" y="851"/>
                  </a:lnTo>
                  <a:lnTo>
                    <a:pt x="1021" y="851"/>
                  </a:lnTo>
                  <a:lnTo>
                    <a:pt x="1021" y="908"/>
                  </a:lnTo>
                  <a:lnTo>
                    <a:pt x="964" y="908"/>
                  </a:lnTo>
                  <a:lnTo>
                    <a:pt x="963" y="1019"/>
                  </a:lnTo>
                  <a:lnTo>
                    <a:pt x="851" y="1021"/>
                  </a:lnTo>
                  <a:lnTo>
                    <a:pt x="851" y="1078"/>
                  </a:lnTo>
                  <a:lnTo>
                    <a:pt x="907" y="1078"/>
                  </a:lnTo>
                  <a:lnTo>
                    <a:pt x="907" y="1135"/>
                  </a:lnTo>
                  <a:lnTo>
                    <a:pt x="851" y="1135"/>
                  </a:lnTo>
                  <a:lnTo>
                    <a:pt x="851" y="1248"/>
                  </a:lnTo>
                  <a:lnTo>
                    <a:pt x="794" y="1248"/>
                  </a:lnTo>
                  <a:lnTo>
                    <a:pt x="794" y="1361"/>
                  </a:lnTo>
                  <a:lnTo>
                    <a:pt x="737" y="1361"/>
                  </a:lnTo>
                  <a:lnTo>
                    <a:pt x="737" y="1531"/>
                  </a:lnTo>
                  <a:lnTo>
                    <a:pt x="794" y="1531"/>
                  </a:lnTo>
                  <a:lnTo>
                    <a:pt x="794" y="1645"/>
                  </a:lnTo>
                  <a:lnTo>
                    <a:pt x="851" y="1645"/>
                  </a:lnTo>
                  <a:lnTo>
                    <a:pt x="851" y="1872"/>
                  </a:lnTo>
                  <a:lnTo>
                    <a:pt x="907" y="1872"/>
                  </a:lnTo>
                  <a:lnTo>
                    <a:pt x="907" y="1928"/>
                  </a:lnTo>
                  <a:lnTo>
                    <a:pt x="851" y="1928"/>
                  </a:lnTo>
                  <a:lnTo>
                    <a:pt x="851" y="19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5" name="Freeform 261"/>
            <p:cNvSpPr>
              <a:spLocks/>
            </p:cNvSpPr>
            <p:nvPr/>
          </p:nvSpPr>
          <p:spPr bwMode="auto">
            <a:xfrm>
              <a:off x="2570" y="3862"/>
              <a:ext cx="1872" cy="1701"/>
            </a:xfrm>
            <a:custGeom>
              <a:avLst/>
              <a:gdLst>
                <a:gd name="T0" fmla="*/ 284 w 1872"/>
                <a:gd name="T1" fmla="*/ 1588 h 1701"/>
                <a:gd name="T2" fmla="*/ 227 w 1872"/>
                <a:gd name="T3" fmla="*/ 1531 h 1701"/>
                <a:gd name="T4" fmla="*/ 170 w 1872"/>
                <a:gd name="T5" fmla="*/ 1474 h 1701"/>
                <a:gd name="T6" fmla="*/ 227 w 1872"/>
                <a:gd name="T7" fmla="*/ 1417 h 1701"/>
                <a:gd name="T8" fmla="*/ 114 w 1872"/>
                <a:gd name="T9" fmla="*/ 1247 h 1701"/>
                <a:gd name="T10" fmla="*/ 170 w 1872"/>
                <a:gd name="T11" fmla="*/ 1191 h 1701"/>
                <a:gd name="T12" fmla="*/ 114 w 1872"/>
                <a:gd name="T13" fmla="*/ 964 h 1701"/>
                <a:gd name="T14" fmla="*/ 57 w 1872"/>
                <a:gd name="T15" fmla="*/ 850 h 1701"/>
                <a:gd name="T16" fmla="*/ 0 w 1872"/>
                <a:gd name="T17" fmla="*/ 680 h 1701"/>
                <a:gd name="T18" fmla="*/ 57 w 1872"/>
                <a:gd name="T19" fmla="*/ 567 h 1701"/>
                <a:gd name="T20" fmla="*/ 114 w 1872"/>
                <a:gd name="T21" fmla="*/ 454 h 1701"/>
                <a:gd name="T22" fmla="*/ 170 w 1872"/>
                <a:gd name="T23" fmla="*/ 397 h 1701"/>
                <a:gd name="T24" fmla="*/ 114 w 1872"/>
                <a:gd name="T25" fmla="*/ 340 h 1701"/>
                <a:gd name="T26" fmla="*/ 227 w 1872"/>
                <a:gd name="T27" fmla="*/ 227 h 1701"/>
                <a:gd name="T28" fmla="*/ 284 w 1872"/>
                <a:gd name="T29" fmla="*/ 170 h 1701"/>
                <a:gd name="T30" fmla="*/ 341 w 1872"/>
                <a:gd name="T31" fmla="*/ 227 h 1701"/>
                <a:gd name="T32" fmla="*/ 397 w 1872"/>
                <a:gd name="T33" fmla="*/ 113 h 1701"/>
                <a:gd name="T34" fmla="*/ 567 w 1872"/>
                <a:gd name="T35" fmla="*/ 57 h 1701"/>
                <a:gd name="T36" fmla="*/ 851 w 1872"/>
                <a:gd name="T37" fmla="*/ 0 h 1701"/>
                <a:gd name="T38" fmla="*/ 964 w 1872"/>
                <a:gd name="T39" fmla="*/ 227 h 1701"/>
                <a:gd name="T40" fmla="*/ 908 w 1872"/>
                <a:gd name="T41" fmla="*/ 283 h 1701"/>
                <a:gd name="T42" fmla="*/ 851 w 1872"/>
                <a:gd name="T43" fmla="*/ 567 h 1701"/>
                <a:gd name="T44" fmla="*/ 908 w 1872"/>
                <a:gd name="T45" fmla="*/ 624 h 1701"/>
                <a:gd name="T46" fmla="*/ 964 w 1872"/>
                <a:gd name="T47" fmla="*/ 737 h 1701"/>
                <a:gd name="T48" fmla="*/ 1021 w 1872"/>
                <a:gd name="T49" fmla="*/ 794 h 1701"/>
                <a:gd name="T50" fmla="*/ 1078 w 1872"/>
                <a:gd name="T51" fmla="*/ 737 h 1701"/>
                <a:gd name="T52" fmla="*/ 1134 w 1872"/>
                <a:gd name="T53" fmla="*/ 680 h 1701"/>
                <a:gd name="T54" fmla="*/ 1305 w 1872"/>
                <a:gd name="T55" fmla="*/ 624 h 1701"/>
                <a:gd name="T56" fmla="*/ 1418 w 1872"/>
                <a:gd name="T57" fmla="*/ 680 h 1701"/>
                <a:gd name="T58" fmla="*/ 1645 w 1872"/>
                <a:gd name="T59" fmla="*/ 624 h 1701"/>
                <a:gd name="T60" fmla="*/ 1758 w 1872"/>
                <a:gd name="T61" fmla="*/ 680 h 1701"/>
                <a:gd name="T62" fmla="*/ 1815 w 1872"/>
                <a:gd name="T63" fmla="*/ 794 h 1701"/>
                <a:gd name="T64" fmla="*/ 1872 w 1872"/>
                <a:gd name="T65" fmla="*/ 907 h 1701"/>
                <a:gd name="T66" fmla="*/ 1815 w 1872"/>
                <a:gd name="T67" fmla="*/ 964 h 1701"/>
                <a:gd name="T68" fmla="*/ 1758 w 1872"/>
                <a:gd name="T69" fmla="*/ 1191 h 1701"/>
                <a:gd name="T70" fmla="*/ 1645 w 1872"/>
                <a:gd name="T71" fmla="*/ 1134 h 1701"/>
                <a:gd name="T72" fmla="*/ 1588 w 1872"/>
                <a:gd name="T73" fmla="*/ 1077 h 1701"/>
                <a:gd name="T74" fmla="*/ 1305 w 1872"/>
                <a:gd name="T75" fmla="*/ 1134 h 1701"/>
                <a:gd name="T76" fmla="*/ 1248 w 1872"/>
                <a:gd name="T77" fmla="*/ 1077 h 1701"/>
                <a:gd name="T78" fmla="*/ 1191 w 1872"/>
                <a:gd name="T79" fmla="*/ 1134 h 1701"/>
                <a:gd name="T80" fmla="*/ 1078 w 1872"/>
                <a:gd name="T81" fmla="*/ 1191 h 1701"/>
                <a:gd name="T82" fmla="*/ 1191 w 1872"/>
                <a:gd name="T83" fmla="*/ 1304 h 1701"/>
                <a:gd name="T84" fmla="*/ 1021 w 1872"/>
                <a:gd name="T85" fmla="*/ 1417 h 1701"/>
                <a:gd name="T86" fmla="*/ 964 w 1872"/>
                <a:gd name="T87" fmla="*/ 1531 h 1701"/>
                <a:gd name="T88" fmla="*/ 908 w 1872"/>
                <a:gd name="T89" fmla="*/ 1644 h 1701"/>
                <a:gd name="T90" fmla="*/ 851 w 1872"/>
                <a:gd name="T91" fmla="*/ 1701 h 1701"/>
                <a:gd name="T92" fmla="*/ 794 w 1872"/>
                <a:gd name="T93" fmla="*/ 1474 h 1701"/>
                <a:gd name="T94" fmla="*/ 681 w 1872"/>
                <a:gd name="T95" fmla="*/ 1531 h 1701"/>
                <a:gd name="T96" fmla="*/ 567 w 1872"/>
                <a:gd name="T97" fmla="*/ 1588 h 1701"/>
                <a:gd name="T98" fmla="*/ 454 w 1872"/>
                <a:gd name="T99" fmla="*/ 1531 h 1701"/>
                <a:gd name="T100" fmla="*/ 397 w 1872"/>
                <a:gd name="T101" fmla="*/ 164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72" h="1701">
                  <a:moveTo>
                    <a:pt x="284" y="1644"/>
                  </a:moveTo>
                  <a:lnTo>
                    <a:pt x="284" y="1588"/>
                  </a:lnTo>
                  <a:lnTo>
                    <a:pt x="227" y="1588"/>
                  </a:lnTo>
                  <a:lnTo>
                    <a:pt x="227" y="1531"/>
                  </a:lnTo>
                  <a:lnTo>
                    <a:pt x="170" y="1531"/>
                  </a:lnTo>
                  <a:lnTo>
                    <a:pt x="170" y="1474"/>
                  </a:lnTo>
                  <a:lnTo>
                    <a:pt x="227" y="1474"/>
                  </a:lnTo>
                  <a:lnTo>
                    <a:pt x="227" y="1417"/>
                  </a:lnTo>
                  <a:lnTo>
                    <a:pt x="114" y="1417"/>
                  </a:lnTo>
                  <a:lnTo>
                    <a:pt x="114" y="1247"/>
                  </a:lnTo>
                  <a:lnTo>
                    <a:pt x="170" y="1247"/>
                  </a:lnTo>
                  <a:lnTo>
                    <a:pt x="170" y="1191"/>
                  </a:lnTo>
                  <a:lnTo>
                    <a:pt x="114" y="1191"/>
                  </a:lnTo>
                  <a:lnTo>
                    <a:pt x="114" y="964"/>
                  </a:lnTo>
                  <a:lnTo>
                    <a:pt x="57" y="964"/>
                  </a:lnTo>
                  <a:lnTo>
                    <a:pt x="57" y="850"/>
                  </a:lnTo>
                  <a:lnTo>
                    <a:pt x="0" y="850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114" y="397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41" y="227"/>
                  </a:lnTo>
                  <a:lnTo>
                    <a:pt x="397" y="227"/>
                  </a:lnTo>
                  <a:lnTo>
                    <a:pt x="397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851" y="57"/>
                  </a:lnTo>
                  <a:lnTo>
                    <a:pt x="851" y="0"/>
                  </a:lnTo>
                  <a:lnTo>
                    <a:pt x="964" y="0"/>
                  </a:lnTo>
                  <a:lnTo>
                    <a:pt x="964" y="227"/>
                  </a:lnTo>
                  <a:lnTo>
                    <a:pt x="908" y="227"/>
                  </a:lnTo>
                  <a:lnTo>
                    <a:pt x="908" y="283"/>
                  </a:lnTo>
                  <a:lnTo>
                    <a:pt x="851" y="283"/>
                  </a:lnTo>
                  <a:lnTo>
                    <a:pt x="851" y="567"/>
                  </a:lnTo>
                  <a:lnTo>
                    <a:pt x="908" y="567"/>
                  </a:lnTo>
                  <a:lnTo>
                    <a:pt x="908" y="624"/>
                  </a:lnTo>
                  <a:lnTo>
                    <a:pt x="964" y="624"/>
                  </a:lnTo>
                  <a:lnTo>
                    <a:pt x="964" y="737"/>
                  </a:lnTo>
                  <a:lnTo>
                    <a:pt x="1021" y="737"/>
                  </a:lnTo>
                  <a:lnTo>
                    <a:pt x="1021" y="794"/>
                  </a:lnTo>
                  <a:lnTo>
                    <a:pt x="1078" y="794"/>
                  </a:lnTo>
                  <a:lnTo>
                    <a:pt x="1078" y="737"/>
                  </a:lnTo>
                  <a:lnTo>
                    <a:pt x="1134" y="737"/>
                  </a:lnTo>
                  <a:lnTo>
                    <a:pt x="1134" y="680"/>
                  </a:lnTo>
                  <a:lnTo>
                    <a:pt x="1305" y="680"/>
                  </a:lnTo>
                  <a:lnTo>
                    <a:pt x="1305" y="624"/>
                  </a:lnTo>
                  <a:lnTo>
                    <a:pt x="1418" y="624"/>
                  </a:lnTo>
                  <a:lnTo>
                    <a:pt x="1418" y="680"/>
                  </a:lnTo>
                  <a:lnTo>
                    <a:pt x="1645" y="680"/>
                  </a:lnTo>
                  <a:lnTo>
                    <a:pt x="1645" y="624"/>
                  </a:lnTo>
                  <a:lnTo>
                    <a:pt x="1758" y="624"/>
                  </a:lnTo>
                  <a:lnTo>
                    <a:pt x="1758" y="680"/>
                  </a:lnTo>
                  <a:lnTo>
                    <a:pt x="1815" y="680"/>
                  </a:lnTo>
                  <a:lnTo>
                    <a:pt x="1815" y="794"/>
                  </a:lnTo>
                  <a:lnTo>
                    <a:pt x="1872" y="794"/>
                  </a:lnTo>
                  <a:lnTo>
                    <a:pt x="1872" y="907"/>
                  </a:lnTo>
                  <a:lnTo>
                    <a:pt x="1815" y="907"/>
                  </a:lnTo>
                  <a:lnTo>
                    <a:pt x="1815" y="964"/>
                  </a:lnTo>
                  <a:lnTo>
                    <a:pt x="1758" y="964"/>
                  </a:lnTo>
                  <a:lnTo>
                    <a:pt x="1758" y="1191"/>
                  </a:lnTo>
                  <a:lnTo>
                    <a:pt x="1645" y="1191"/>
                  </a:lnTo>
                  <a:lnTo>
                    <a:pt x="1645" y="1134"/>
                  </a:lnTo>
                  <a:lnTo>
                    <a:pt x="1588" y="1134"/>
                  </a:lnTo>
                  <a:lnTo>
                    <a:pt x="1588" y="1077"/>
                  </a:lnTo>
                  <a:lnTo>
                    <a:pt x="1305" y="1077"/>
                  </a:lnTo>
                  <a:lnTo>
                    <a:pt x="1305" y="1134"/>
                  </a:lnTo>
                  <a:lnTo>
                    <a:pt x="1248" y="1134"/>
                  </a:lnTo>
                  <a:lnTo>
                    <a:pt x="1248" y="1077"/>
                  </a:lnTo>
                  <a:lnTo>
                    <a:pt x="1191" y="1077"/>
                  </a:lnTo>
                  <a:lnTo>
                    <a:pt x="1191" y="1134"/>
                  </a:lnTo>
                  <a:lnTo>
                    <a:pt x="1073" y="1130"/>
                  </a:lnTo>
                  <a:lnTo>
                    <a:pt x="1078" y="1191"/>
                  </a:lnTo>
                  <a:lnTo>
                    <a:pt x="1191" y="1191"/>
                  </a:lnTo>
                  <a:lnTo>
                    <a:pt x="1191" y="1304"/>
                  </a:lnTo>
                  <a:lnTo>
                    <a:pt x="1021" y="1304"/>
                  </a:lnTo>
                  <a:lnTo>
                    <a:pt x="1021" y="1417"/>
                  </a:lnTo>
                  <a:lnTo>
                    <a:pt x="964" y="1417"/>
                  </a:lnTo>
                  <a:lnTo>
                    <a:pt x="964" y="1531"/>
                  </a:lnTo>
                  <a:lnTo>
                    <a:pt x="908" y="1531"/>
                  </a:lnTo>
                  <a:lnTo>
                    <a:pt x="908" y="1644"/>
                  </a:lnTo>
                  <a:lnTo>
                    <a:pt x="851" y="1644"/>
                  </a:lnTo>
                  <a:lnTo>
                    <a:pt x="851" y="1701"/>
                  </a:lnTo>
                  <a:lnTo>
                    <a:pt x="794" y="1701"/>
                  </a:lnTo>
                  <a:lnTo>
                    <a:pt x="794" y="1474"/>
                  </a:lnTo>
                  <a:lnTo>
                    <a:pt x="681" y="1474"/>
                  </a:lnTo>
                  <a:lnTo>
                    <a:pt x="681" y="1531"/>
                  </a:lnTo>
                  <a:lnTo>
                    <a:pt x="567" y="1531"/>
                  </a:lnTo>
                  <a:lnTo>
                    <a:pt x="567" y="1588"/>
                  </a:lnTo>
                  <a:lnTo>
                    <a:pt x="454" y="1588"/>
                  </a:lnTo>
                  <a:lnTo>
                    <a:pt x="454" y="1531"/>
                  </a:lnTo>
                  <a:lnTo>
                    <a:pt x="397" y="1531"/>
                  </a:lnTo>
                  <a:lnTo>
                    <a:pt x="397" y="1644"/>
                  </a:lnTo>
                  <a:lnTo>
                    <a:pt x="284" y="164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7" name="Freeform 263"/>
            <p:cNvSpPr>
              <a:spLocks/>
            </p:cNvSpPr>
            <p:nvPr/>
          </p:nvSpPr>
          <p:spPr bwMode="auto">
            <a:xfrm>
              <a:off x="2570" y="2104"/>
              <a:ext cx="567" cy="1361"/>
            </a:xfrm>
            <a:custGeom>
              <a:avLst/>
              <a:gdLst>
                <a:gd name="T0" fmla="*/ 170 w 567"/>
                <a:gd name="T1" fmla="*/ 737 h 1361"/>
                <a:gd name="T2" fmla="*/ 170 w 567"/>
                <a:gd name="T3" fmla="*/ 851 h 1361"/>
                <a:gd name="T4" fmla="*/ 227 w 567"/>
                <a:gd name="T5" fmla="*/ 851 h 1361"/>
                <a:gd name="T6" fmla="*/ 227 w 567"/>
                <a:gd name="T7" fmla="*/ 1304 h 1361"/>
                <a:gd name="T8" fmla="*/ 284 w 567"/>
                <a:gd name="T9" fmla="*/ 1304 h 1361"/>
                <a:gd name="T10" fmla="*/ 284 w 567"/>
                <a:gd name="T11" fmla="*/ 1361 h 1361"/>
                <a:gd name="T12" fmla="*/ 397 w 567"/>
                <a:gd name="T13" fmla="*/ 1361 h 1361"/>
                <a:gd name="T14" fmla="*/ 397 w 567"/>
                <a:gd name="T15" fmla="*/ 1248 h 1361"/>
                <a:gd name="T16" fmla="*/ 454 w 567"/>
                <a:gd name="T17" fmla="*/ 1248 h 1361"/>
                <a:gd name="T18" fmla="*/ 454 w 567"/>
                <a:gd name="T19" fmla="*/ 1191 h 1361"/>
                <a:gd name="T20" fmla="*/ 567 w 567"/>
                <a:gd name="T21" fmla="*/ 1191 h 1361"/>
                <a:gd name="T22" fmla="*/ 567 w 567"/>
                <a:gd name="T23" fmla="*/ 1021 h 1361"/>
                <a:gd name="T24" fmla="*/ 511 w 567"/>
                <a:gd name="T25" fmla="*/ 1021 h 1361"/>
                <a:gd name="T26" fmla="*/ 511 w 567"/>
                <a:gd name="T27" fmla="*/ 794 h 1361"/>
                <a:gd name="T28" fmla="*/ 454 w 567"/>
                <a:gd name="T29" fmla="*/ 794 h 1361"/>
                <a:gd name="T30" fmla="*/ 454 w 567"/>
                <a:gd name="T31" fmla="*/ 510 h 1361"/>
                <a:gd name="T32" fmla="*/ 511 w 567"/>
                <a:gd name="T33" fmla="*/ 510 h 1361"/>
                <a:gd name="T34" fmla="*/ 511 w 567"/>
                <a:gd name="T35" fmla="*/ 397 h 1361"/>
                <a:gd name="T36" fmla="*/ 454 w 567"/>
                <a:gd name="T37" fmla="*/ 397 h 1361"/>
                <a:gd name="T38" fmla="*/ 454 w 567"/>
                <a:gd name="T39" fmla="*/ 227 h 1361"/>
                <a:gd name="T40" fmla="*/ 511 w 567"/>
                <a:gd name="T41" fmla="*/ 227 h 1361"/>
                <a:gd name="T42" fmla="*/ 511 w 567"/>
                <a:gd name="T43" fmla="*/ 0 h 1361"/>
                <a:gd name="T44" fmla="*/ 227 w 567"/>
                <a:gd name="T45" fmla="*/ 0 h 1361"/>
                <a:gd name="T46" fmla="*/ 227 w 567"/>
                <a:gd name="T47" fmla="*/ 57 h 1361"/>
                <a:gd name="T48" fmla="*/ 57 w 567"/>
                <a:gd name="T49" fmla="*/ 57 h 1361"/>
                <a:gd name="T50" fmla="*/ 57 w 567"/>
                <a:gd name="T51" fmla="*/ 114 h 1361"/>
                <a:gd name="T52" fmla="*/ 0 w 567"/>
                <a:gd name="T53" fmla="*/ 114 h 1361"/>
                <a:gd name="T54" fmla="*/ 0 w 567"/>
                <a:gd name="T55" fmla="*/ 510 h 1361"/>
                <a:gd name="T56" fmla="*/ 57 w 567"/>
                <a:gd name="T57" fmla="*/ 510 h 1361"/>
                <a:gd name="T58" fmla="*/ 57 w 567"/>
                <a:gd name="T59" fmla="*/ 681 h 1361"/>
                <a:gd name="T60" fmla="*/ 114 w 567"/>
                <a:gd name="T61" fmla="*/ 681 h 1361"/>
                <a:gd name="T62" fmla="*/ 114 w 567"/>
                <a:gd name="T63" fmla="*/ 737 h 1361"/>
                <a:gd name="T64" fmla="*/ 170 w 567"/>
                <a:gd name="T65" fmla="*/ 737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7" h="1361">
                  <a:moveTo>
                    <a:pt x="170" y="737"/>
                  </a:moveTo>
                  <a:lnTo>
                    <a:pt x="170" y="851"/>
                  </a:lnTo>
                  <a:lnTo>
                    <a:pt x="227" y="851"/>
                  </a:lnTo>
                  <a:lnTo>
                    <a:pt x="227" y="1304"/>
                  </a:lnTo>
                  <a:lnTo>
                    <a:pt x="284" y="1304"/>
                  </a:lnTo>
                  <a:lnTo>
                    <a:pt x="284" y="1361"/>
                  </a:lnTo>
                  <a:lnTo>
                    <a:pt x="397" y="1361"/>
                  </a:lnTo>
                  <a:lnTo>
                    <a:pt x="397" y="1248"/>
                  </a:lnTo>
                  <a:lnTo>
                    <a:pt x="454" y="1248"/>
                  </a:lnTo>
                  <a:lnTo>
                    <a:pt x="454" y="1191"/>
                  </a:lnTo>
                  <a:lnTo>
                    <a:pt x="567" y="1191"/>
                  </a:lnTo>
                  <a:lnTo>
                    <a:pt x="567" y="1021"/>
                  </a:lnTo>
                  <a:lnTo>
                    <a:pt x="511" y="1021"/>
                  </a:lnTo>
                  <a:lnTo>
                    <a:pt x="511" y="794"/>
                  </a:lnTo>
                  <a:lnTo>
                    <a:pt x="454" y="794"/>
                  </a:lnTo>
                  <a:lnTo>
                    <a:pt x="454" y="510"/>
                  </a:lnTo>
                  <a:lnTo>
                    <a:pt x="511" y="510"/>
                  </a:lnTo>
                  <a:lnTo>
                    <a:pt x="511" y="397"/>
                  </a:lnTo>
                  <a:lnTo>
                    <a:pt x="454" y="397"/>
                  </a:lnTo>
                  <a:lnTo>
                    <a:pt x="454" y="227"/>
                  </a:lnTo>
                  <a:lnTo>
                    <a:pt x="511" y="227"/>
                  </a:lnTo>
                  <a:lnTo>
                    <a:pt x="511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681"/>
                  </a:lnTo>
                  <a:lnTo>
                    <a:pt x="114" y="681"/>
                  </a:lnTo>
                  <a:lnTo>
                    <a:pt x="114" y="737"/>
                  </a:lnTo>
                  <a:lnTo>
                    <a:pt x="170" y="73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9" name="Freeform 265"/>
            <p:cNvSpPr>
              <a:spLocks/>
            </p:cNvSpPr>
            <p:nvPr/>
          </p:nvSpPr>
          <p:spPr bwMode="auto">
            <a:xfrm>
              <a:off x="2627" y="800"/>
              <a:ext cx="1758" cy="2665"/>
            </a:xfrm>
            <a:custGeom>
              <a:avLst/>
              <a:gdLst>
                <a:gd name="T0" fmla="*/ 794 w 1758"/>
                <a:gd name="T1" fmla="*/ 2665 h 2665"/>
                <a:gd name="T2" fmla="*/ 737 w 1758"/>
                <a:gd name="T3" fmla="*/ 2608 h 2665"/>
                <a:gd name="T4" fmla="*/ 567 w 1758"/>
                <a:gd name="T5" fmla="*/ 2552 h 2665"/>
                <a:gd name="T6" fmla="*/ 510 w 1758"/>
                <a:gd name="T7" fmla="*/ 2495 h 2665"/>
                <a:gd name="T8" fmla="*/ 454 w 1758"/>
                <a:gd name="T9" fmla="*/ 2325 h 2665"/>
                <a:gd name="T10" fmla="*/ 397 w 1758"/>
                <a:gd name="T11" fmla="*/ 2098 h 2665"/>
                <a:gd name="T12" fmla="*/ 454 w 1758"/>
                <a:gd name="T13" fmla="*/ 1814 h 2665"/>
                <a:gd name="T14" fmla="*/ 397 w 1758"/>
                <a:gd name="T15" fmla="*/ 1701 h 2665"/>
                <a:gd name="T16" fmla="*/ 454 w 1758"/>
                <a:gd name="T17" fmla="*/ 1531 h 2665"/>
                <a:gd name="T18" fmla="*/ 170 w 1758"/>
                <a:gd name="T19" fmla="*/ 1304 h 2665"/>
                <a:gd name="T20" fmla="*/ 0 w 1758"/>
                <a:gd name="T21" fmla="*/ 1361 h 2665"/>
                <a:gd name="T22" fmla="*/ 57 w 1758"/>
                <a:gd name="T23" fmla="*/ 851 h 2665"/>
                <a:gd name="T24" fmla="*/ 170 w 1758"/>
                <a:gd name="T25" fmla="*/ 794 h 2665"/>
                <a:gd name="T26" fmla="*/ 57 w 1758"/>
                <a:gd name="T27" fmla="*/ 737 h 2665"/>
                <a:gd name="T28" fmla="*/ 113 w 1758"/>
                <a:gd name="T29" fmla="*/ 567 h 2665"/>
                <a:gd name="T30" fmla="*/ 227 w 1758"/>
                <a:gd name="T31" fmla="*/ 510 h 2665"/>
                <a:gd name="T32" fmla="*/ 284 w 1758"/>
                <a:gd name="T33" fmla="*/ 397 h 2665"/>
                <a:gd name="T34" fmla="*/ 340 w 1758"/>
                <a:gd name="T35" fmla="*/ 113 h 2665"/>
                <a:gd name="T36" fmla="*/ 397 w 1758"/>
                <a:gd name="T37" fmla="*/ 0 h 2665"/>
                <a:gd name="T38" fmla="*/ 454 w 1758"/>
                <a:gd name="T39" fmla="*/ 57 h 2665"/>
                <a:gd name="T40" fmla="*/ 510 w 1758"/>
                <a:gd name="T41" fmla="*/ 227 h 2665"/>
                <a:gd name="T42" fmla="*/ 567 w 1758"/>
                <a:gd name="T43" fmla="*/ 397 h 2665"/>
                <a:gd name="T44" fmla="*/ 737 w 1758"/>
                <a:gd name="T45" fmla="*/ 510 h 2665"/>
                <a:gd name="T46" fmla="*/ 794 w 1758"/>
                <a:gd name="T47" fmla="*/ 567 h 2665"/>
                <a:gd name="T48" fmla="*/ 851 w 1758"/>
                <a:gd name="T49" fmla="*/ 680 h 2665"/>
                <a:gd name="T50" fmla="*/ 907 w 1758"/>
                <a:gd name="T51" fmla="*/ 907 h 2665"/>
                <a:gd name="T52" fmla="*/ 964 w 1758"/>
                <a:gd name="T53" fmla="*/ 1021 h 2665"/>
                <a:gd name="T54" fmla="*/ 1077 w 1758"/>
                <a:gd name="T55" fmla="*/ 964 h 2665"/>
                <a:gd name="T56" fmla="*/ 1248 w 1758"/>
                <a:gd name="T57" fmla="*/ 1077 h 2665"/>
                <a:gd name="T58" fmla="*/ 1531 w 1758"/>
                <a:gd name="T59" fmla="*/ 1304 h 2665"/>
                <a:gd name="T60" fmla="*/ 1588 w 1758"/>
                <a:gd name="T61" fmla="*/ 1361 h 2665"/>
                <a:gd name="T62" fmla="*/ 1644 w 1758"/>
                <a:gd name="T63" fmla="*/ 1474 h 2665"/>
                <a:gd name="T64" fmla="*/ 1701 w 1758"/>
                <a:gd name="T65" fmla="*/ 1588 h 2665"/>
                <a:gd name="T66" fmla="*/ 1758 w 1758"/>
                <a:gd name="T67" fmla="*/ 1644 h 2665"/>
                <a:gd name="T68" fmla="*/ 1644 w 1758"/>
                <a:gd name="T69" fmla="*/ 1758 h 2665"/>
                <a:gd name="T70" fmla="*/ 1588 w 1758"/>
                <a:gd name="T71" fmla="*/ 1814 h 2665"/>
                <a:gd name="T72" fmla="*/ 1531 w 1758"/>
                <a:gd name="T73" fmla="*/ 1871 h 2665"/>
                <a:gd name="T74" fmla="*/ 1474 w 1758"/>
                <a:gd name="T75" fmla="*/ 1985 h 2665"/>
                <a:gd name="T76" fmla="*/ 1418 w 1758"/>
                <a:gd name="T77" fmla="*/ 2041 h 2665"/>
                <a:gd name="T78" fmla="*/ 1361 w 1758"/>
                <a:gd name="T79" fmla="*/ 2211 h 2665"/>
                <a:gd name="T80" fmla="*/ 1248 w 1758"/>
                <a:gd name="T81" fmla="*/ 2268 h 2665"/>
                <a:gd name="T82" fmla="*/ 1134 w 1758"/>
                <a:gd name="T83" fmla="*/ 2211 h 2665"/>
                <a:gd name="T84" fmla="*/ 1021 w 1758"/>
                <a:gd name="T85" fmla="*/ 2268 h 2665"/>
                <a:gd name="T86" fmla="*/ 964 w 1758"/>
                <a:gd name="T87" fmla="*/ 2438 h 2665"/>
                <a:gd name="T88" fmla="*/ 907 w 1758"/>
                <a:gd name="T89" fmla="*/ 2608 h 2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58" h="2665">
                  <a:moveTo>
                    <a:pt x="907" y="2665"/>
                  </a:moveTo>
                  <a:lnTo>
                    <a:pt x="794" y="2665"/>
                  </a:lnTo>
                  <a:lnTo>
                    <a:pt x="794" y="2608"/>
                  </a:lnTo>
                  <a:lnTo>
                    <a:pt x="737" y="2608"/>
                  </a:lnTo>
                  <a:lnTo>
                    <a:pt x="737" y="2552"/>
                  </a:lnTo>
                  <a:lnTo>
                    <a:pt x="567" y="2552"/>
                  </a:lnTo>
                  <a:lnTo>
                    <a:pt x="567" y="2495"/>
                  </a:lnTo>
                  <a:lnTo>
                    <a:pt x="510" y="2495"/>
                  </a:lnTo>
                  <a:lnTo>
                    <a:pt x="510" y="2325"/>
                  </a:lnTo>
                  <a:lnTo>
                    <a:pt x="454" y="2325"/>
                  </a:lnTo>
                  <a:lnTo>
                    <a:pt x="454" y="2098"/>
                  </a:lnTo>
                  <a:lnTo>
                    <a:pt x="397" y="2098"/>
                  </a:lnTo>
                  <a:lnTo>
                    <a:pt x="397" y="1814"/>
                  </a:lnTo>
                  <a:lnTo>
                    <a:pt x="454" y="1814"/>
                  </a:lnTo>
                  <a:lnTo>
                    <a:pt x="454" y="1701"/>
                  </a:lnTo>
                  <a:lnTo>
                    <a:pt x="397" y="1701"/>
                  </a:lnTo>
                  <a:lnTo>
                    <a:pt x="397" y="1531"/>
                  </a:lnTo>
                  <a:lnTo>
                    <a:pt x="454" y="1531"/>
                  </a:lnTo>
                  <a:lnTo>
                    <a:pt x="454" y="1304"/>
                  </a:lnTo>
                  <a:lnTo>
                    <a:pt x="170" y="1304"/>
                  </a:lnTo>
                  <a:lnTo>
                    <a:pt x="170" y="1361"/>
                  </a:lnTo>
                  <a:lnTo>
                    <a:pt x="0" y="1361"/>
                  </a:lnTo>
                  <a:lnTo>
                    <a:pt x="0" y="851"/>
                  </a:lnTo>
                  <a:lnTo>
                    <a:pt x="57" y="851"/>
                  </a:lnTo>
                  <a:lnTo>
                    <a:pt x="57" y="794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57" y="737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454" y="227"/>
                  </a:lnTo>
                  <a:lnTo>
                    <a:pt x="510" y="227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510"/>
                  </a:lnTo>
                  <a:lnTo>
                    <a:pt x="737" y="510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680"/>
                  </a:lnTo>
                  <a:lnTo>
                    <a:pt x="851" y="680"/>
                  </a:lnTo>
                  <a:lnTo>
                    <a:pt x="851" y="907"/>
                  </a:lnTo>
                  <a:lnTo>
                    <a:pt x="907" y="907"/>
                  </a:lnTo>
                  <a:lnTo>
                    <a:pt x="907" y="1021"/>
                  </a:lnTo>
                  <a:lnTo>
                    <a:pt x="964" y="1021"/>
                  </a:lnTo>
                  <a:lnTo>
                    <a:pt x="964" y="964"/>
                  </a:lnTo>
                  <a:lnTo>
                    <a:pt x="1077" y="964"/>
                  </a:lnTo>
                  <a:lnTo>
                    <a:pt x="1077" y="1077"/>
                  </a:lnTo>
                  <a:lnTo>
                    <a:pt x="1248" y="1077"/>
                  </a:lnTo>
                  <a:lnTo>
                    <a:pt x="1248" y="1304"/>
                  </a:lnTo>
                  <a:lnTo>
                    <a:pt x="1531" y="1304"/>
                  </a:lnTo>
                  <a:lnTo>
                    <a:pt x="1531" y="1361"/>
                  </a:lnTo>
                  <a:lnTo>
                    <a:pt x="1588" y="1361"/>
                  </a:lnTo>
                  <a:lnTo>
                    <a:pt x="1588" y="1474"/>
                  </a:lnTo>
                  <a:lnTo>
                    <a:pt x="1644" y="1474"/>
                  </a:lnTo>
                  <a:lnTo>
                    <a:pt x="1644" y="1588"/>
                  </a:lnTo>
                  <a:lnTo>
                    <a:pt x="1701" y="1588"/>
                  </a:lnTo>
                  <a:lnTo>
                    <a:pt x="1701" y="1644"/>
                  </a:lnTo>
                  <a:lnTo>
                    <a:pt x="1758" y="1644"/>
                  </a:lnTo>
                  <a:lnTo>
                    <a:pt x="1758" y="1758"/>
                  </a:lnTo>
                  <a:lnTo>
                    <a:pt x="1644" y="1758"/>
                  </a:lnTo>
                  <a:lnTo>
                    <a:pt x="1644" y="1814"/>
                  </a:lnTo>
                  <a:lnTo>
                    <a:pt x="1588" y="1814"/>
                  </a:lnTo>
                  <a:lnTo>
                    <a:pt x="1588" y="1871"/>
                  </a:lnTo>
                  <a:lnTo>
                    <a:pt x="1531" y="1871"/>
                  </a:lnTo>
                  <a:lnTo>
                    <a:pt x="1531" y="1985"/>
                  </a:lnTo>
                  <a:lnTo>
                    <a:pt x="1474" y="1985"/>
                  </a:lnTo>
                  <a:lnTo>
                    <a:pt x="1474" y="2041"/>
                  </a:lnTo>
                  <a:lnTo>
                    <a:pt x="1418" y="2041"/>
                  </a:lnTo>
                  <a:lnTo>
                    <a:pt x="1418" y="2211"/>
                  </a:lnTo>
                  <a:lnTo>
                    <a:pt x="1361" y="2211"/>
                  </a:lnTo>
                  <a:lnTo>
                    <a:pt x="1361" y="2268"/>
                  </a:lnTo>
                  <a:lnTo>
                    <a:pt x="1248" y="2268"/>
                  </a:lnTo>
                  <a:lnTo>
                    <a:pt x="1248" y="2211"/>
                  </a:lnTo>
                  <a:lnTo>
                    <a:pt x="1134" y="2211"/>
                  </a:lnTo>
                  <a:lnTo>
                    <a:pt x="1134" y="2268"/>
                  </a:lnTo>
                  <a:lnTo>
                    <a:pt x="1021" y="2268"/>
                  </a:lnTo>
                  <a:lnTo>
                    <a:pt x="1021" y="2438"/>
                  </a:lnTo>
                  <a:lnTo>
                    <a:pt x="964" y="2438"/>
                  </a:lnTo>
                  <a:lnTo>
                    <a:pt x="964" y="2608"/>
                  </a:lnTo>
                  <a:lnTo>
                    <a:pt x="907" y="2608"/>
                  </a:lnTo>
                  <a:lnTo>
                    <a:pt x="907" y="266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1" name="Freeform 267"/>
            <p:cNvSpPr>
              <a:spLocks/>
            </p:cNvSpPr>
            <p:nvPr/>
          </p:nvSpPr>
          <p:spPr bwMode="auto">
            <a:xfrm>
              <a:off x="4271" y="460"/>
              <a:ext cx="1078" cy="2268"/>
            </a:xfrm>
            <a:custGeom>
              <a:avLst/>
              <a:gdLst>
                <a:gd name="T0" fmla="*/ 567 w 1078"/>
                <a:gd name="T1" fmla="*/ 2268 h 2268"/>
                <a:gd name="T2" fmla="*/ 511 w 1078"/>
                <a:gd name="T3" fmla="*/ 2268 h 2268"/>
                <a:gd name="T4" fmla="*/ 511 w 1078"/>
                <a:gd name="T5" fmla="*/ 2211 h 2268"/>
                <a:gd name="T6" fmla="*/ 171 w 1078"/>
                <a:gd name="T7" fmla="*/ 2211 h 2268"/>
                <a:gd name="T8" fmla="*/ 171 w 1078"/>
                <a:gd name="T9" fmla="*/ 2098 h 2268"/>
                <a:gd name="T10" fmla="*/ 114 w 1078"/>
                <a:gd name="T11" fmla="*/ 2098 h 2268"/>
                <a:gd name="T12" fmla="*/ 114 w 1078"/>
                <a:gd name="T13" fmla="*/ 1984 h 2268"/>
                <a:gd name="T14" fmla="*/ 57 w 1078"/>
                <a:gd name="T15" fmla="*/ 1984 h 2268"/>
                <a:gd name="T16" fmla="*/ 57 w 1078"/>
                <a:gd name="T17" fmla="*/ 1928 h 2268"/>
                <a:gd name="T18" fmla="*/ 0 w 1078"/>
                <a:gd name="T19" fmla="*/ 1928 h 2268"/>
                <a:gd name="T20" fmla="*/ 0 w 1078"/>
                <a:gd name="T21" fmla="*/ 1758 h 2268"/>
                <a:gd name="T22" fmla="*/ 57 w 1078"/>
                <a:gd name="T23" fmla="*/ 1758 h 2268"/>
                <a:gd name="T24" fmla="*/ 57 w 1078"/>
                <a:gd name="T25" fmla="*/ 1417 h 2268"/>
                <a:gd name="T26" fmla="*/ 114 w 1078"/>
                <a:gd name="T27" fmla="*/ 1417 h 2268"/>
                <a:gd name="T28" fmla="*/ 114 w 1078"/>
                <a:gd name="T29" fmla="*/ 1304 h 2268"/>
                <a:gd name="T30" fmla="*/ 0 w 1078"/>
                <a:gd name="T31" fmla="*/ 1304 h 2268"/>
                <a:gd name="T32" fmla="*/ 0 w 1078"/>
                <a:gd name="T33" fmla="*/ 1134 h 2268"/>
                <a:gd name="T34" fmla="*/ 57 w 1078"/>
                <a:gd name="T35" fmla="*/ 1134 h 2268"/>
                <a:gd name="T36" fmla="*/ 57 w 1078"/>
                <a:gd name="T37" fmla="*/ 680 h 2268"/>
                <a:gd name="T38" fmla="*/ 284 w 1078"/>
                <a:gd name="T39" fmla="*/ 680 h 2268"/>
                <a:gd name="T40" fmla="*/ 284 w 1078"/>
                <a:gd name="T41" fmla="*/ 510 h 2268"/>
                <a:gd name="T42" fmla="*/ 341 w 1078"/>
                <a:gd name="T43" fmla="*/ 510 h 2268"/>
                <a:gd name="T44" fmla="*/ 341 w 1078"/>
                <a:gd name="T45" fmla="*/ 340 h 2268"/>
                <a:gd name="T46" fmla="*/ 397 w 1078"/>
                <a:gd name="T47" fmla="*/ 340 h 2268"/>
                <a:gd name="T48" fmla="*/ 397 w 1078"/>
                <a:gd name="T49" fmla="*/ 170 h 2268"/>
                <a:gd name="T50" fmla="*/ 454 w 1078"/>
                <a:gd name="T51" fmla="*/ 170 h 2268"/>
                <a:gd name="T52" fmla="*/ 454 w 1078"/>
                <a:gd name="T53" fmla="*/ 57 h 2268"/>
                <a:gd name="T54" fmla="*/ 794 w 1078"/>
                <a:gd name="T55" fmla="*/ 57 h 2268"/>
                <a:gd name="T56" fmla="*/ 794 w 1078"/>
                <a:gd name="T57" fmla="*/ 0 h 2268"/>
                <a:gd name="T58" fmla="*/ 1021 w 1078"/>
                <a:gd name="T59" fmla="*/ 0 h 2268"/>
                <a:gd name="T60" fmla="*/ 1021 w 1078"/>
                <a:gd name="T61" fmla="*/ 113 h 2268"/>
                <a:gd name="T62" fmla="*/ 1078 w 1078"/>
                <a:gd name="T63" fmla="*/ 113 h 2268"/>
                <a:gd name="T64" fmla="*/ 1078 w 1078"/>
                <a:gd name="T65" fmla="*/ 397 h 2268"/>
                <a:gd name="T66" fmla="*/ 964 w 1078"/>
                <a:gd name="T67" fmla="*/ 397 h 2268"/>
                <a:gd name="T68" fmla="*/ 964 w 1078"/>
                <a:gd name="T69" fmla="*/ 624 h 2268"/>
                <a:gd name="T70" fmla="*/ 908 w 1078"/>
                <a:gd name="T71" fmla="*/ 624 h 2268"/>
                <a:gd name="T72" fmla="*/ 908 w 1078"/>
                <a:gd name="T73" fmla="*/ 907 h 2268"/>
                <a:gd name="T74" fmla="*/ 851 w 1078"/>
                <a:gd name="T75" fmla="*/ 907 h 2268"/>
                <a:gd name="T76" fmla="*/ 851 w 1078"/>
                <a:gd name="T77" fmla="*/ 964 h 2268"/>
                <a:gd name="T78" fmla="*/ 794 w 1078"/>
                <a:gd name="T79" fmla="*/ 964 h 2268"/>
                <a:gd name="T80" fmla="*/ 794 w 1078"/>
                <a:gd name="T81" fmla="*/ 1020 h 2268"/>
                <a:gd name="T82" fmla="*/ 738 w 1078"/>
                <a:gd name="T83" fmla="*/ 1020 h 2268"/>
                <a:gd name="T84" fmla="*/ 738 w 1078"/>
                <a:gd name="T85" fmla="*/ 1134 h 2268"/>
                <a:gd name="T86" fmla="*/ 681 w 1078"/>
                <a:gd name="T87" fmla="*/ 1134 h 2268"/>
                <a:gd name="T88" fmla="*/ 681 w 1078"/>
                <a:gd name="T89" fmla="*/ 1191 h 2268"/>
                <a:gd name="T90" fmla="*/ 624 w 1078"/>
                <a:gd name="T91" fmla="*/ 1191 h 2268"/>
                <a:gd name="T92" fmla="*/ 624 w 1078"/>
                <a:gd name="T93" fmla="*/ 1304 h 2268"/>
                <a:gd name="T94" fmla="*/ 681 w 1078"/>
                <a:gd name="T95" fmla="*/ 1304 h 2268"/>
                <a:gd name="T96" fmla="*/ 681 w 1078"/>
                <a:gd name="T97" fmla="*/ 1361 h 2268"/>
                <a:gd name="T98" fmla="*/ 624 w 1078"/>
                <a:gd name="T99" fmla="*/ 1361 h 2268"/>
                <a:gd name="T100" fmla="*/ 624 w 1078"/>
                <a:gd name="T101" fmla="*/ 1644 h 2268"/>
                <a:gd name="T102" fmla="*/ 511 w 1078"/>
                <a:gd name="T103" fmla="*/ 1644 h 2268"/>
                <a:gd name="T104" fmla="*/ 511 w 1078"/>
                <a:gd name="T105" fmla="*/ 1758 h 2268"/>
                <a:gd name="T106" fmla="*/ 567 w 1078"/>
                <a:gd name="T107" fmla="*/ 1758 h 2268"/>
                <a:gd name="T108" fmla="*/ 567 w 1078"/>
                <a:gd name="T109" fmla="*/ 2041 h 2268"/>
                <a:gd name="T110" fmla="*/ 511 w 1078"/>
                <a:gd name="T111" fmla="*/ 2041 h 2268"/>
                <a:gd name="T112" fmla="*/ 511 w 1078"/>
                <a:gd name="T113" fmla="*/ 2154 h 2268"/>
                <a:gd name="T114" fmla="*/ 567 w 1078"/>
                <a:gd name="T115" fmla="*/ 2154 h 2268"/>
                <a:gd name="T116" fmla="*/ 567 w 1078"/>
                <a:gd name="T117" fmla="*/ 2268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78" h="2268">
                  <a:moveTo>
                    <a:pt x="567" y="2268"/>
                  </a:moveTo>
                  <a:lnTo>
                    <a:pt x="511" y="2268"/>
                  </a:lnTo>
                  <a:lnTo>
                    <a:pt x="511" y="2211"/>
                  </a:lnTo>
                  <a:lnTo>
                    <a:pt x="171" y="2211"/>
                  </a:lnTo>
                  <a:lnTo>
                    <a:pt x="171" y="2098"/>
                  </a:lnTo>
                  <a:lnTo>
                    <a:pt x="114" y="2098"/>
                  </a:lnTo>
                  <a:lnTo>
                    <a:pt x="114" y="1984"/>
                  </a:lnTo>
                  <a:lnTo>
                    <a:pt x="57" y="1984"/>
                  </a:lnTo>
                  <a:lnTo>
                    <a:pt x="57" y="1928"/>
                  </a:lnTo>
                  <a:lnTo>
                    <a:pt x="0" y="1928"/>
                  </a:lnTo>
                  <a:lnTo>
                    <a:pt x="0" y="1758"/>
                  </a:lnTo>
                  <a:lnTo>
                    <a:pt x="57" y="1758"/>
                  </a:lnTo>
                  <a:lnTo>
                    <a:pt x="57" y="1417"/>
                  </a:lnTo>
                  <a:lnTo>
                    <a:pt x="114" y="1417"/>
                  </a:lnTo>
                  <a:lnTo>
                    <a:pt x="114" y="1304"/>
                  </a:lnTo>
                  <a:lnTo>
                    <a:pt x="0" y="1304"/>
                  </a:lnTo>
                  <a:lnTo>
                    <a:pt x="0" y="1134"/>
                  </a:lnTo>
                  <a:lnTo>
                    <a:pt x="57" y="1134"/>
                  </a:lnTo>
                  <a:lnTo>
                    <a:pt x="57" y="680"/>
                  </a:lnTo>
                  <a:lnTo>
                    <a:pt x="284" y="680"/>
                  </a:lnTo>
                  <a:lnTo>
                    <a:pt x="284" y="510"/>
                  </a:lnTo>
                  <a:lnTo>
                    <a:pt x="341" y="510"/>
                  </a:lnTo>
                  <a:lnTo>
                    <a:pt x="341" y="340"/>
                  </a:lnTo>
                  <a:lnTo>
                    <a:pt x="397" y="340"/>
                  </a:lnTo>
                  <a:lnTo>
                    <a:pt x="397" y="170"/>
                  </a:lnTo>
                  <a:lnTo>
                    <a:pt x="454" y="170"/>
                  </a:lnTo>
                  <a:lnTo>
                    <a:pt x="454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1021" y="0"/>
                  </a:lnTo>
                  <a:lnTo>
                    <a:pt x="1021" y="113"/>
                  </a:lnTo>
                  <a:lnTo>
                    <a:pt x="1078" y="113"/>
                  </a:lnTo>
                  <a:lnTo>
                    <a:pt x="1078" y="397"/>
                  </a:lnTo>
                  <a:lnTo>
                    <a:pt x="964" y="397"/>
                  </a:lnTo>
                  <a:lnTo>
                    <a:pt x="964" y="624"/>
                  </a:lnTo>
                  <a:lnTo>
                    <a:pt x="908" y="624"/>
                  </a:lnTo>
                  <a:lnTo>
                    <a:pt x="908" y="907"/>
                  </a:lnTo>
                  <a:lnTo>
                    <a:pt x="851" y="907"/>
                  </a:lnTo>
                  <a:lnTo>
                    <a:pt x="851" y="964"/>
                  </a:lnTo>
                  <a:lnTo>
                    <a:pt x="794" y="964"/>
                  </a:lnTo>
                  <a:lnTo>
                    <a:pt x="794" y="1020"/>
                  </a:lnTo>
                  <a:lnTo>
                    <a:pt x="738" y="1020"/>
                  </a:lnTo>
                  <a:lnTo>
                    <a:pt x="738" y="1134"/>
                  </a:lnTo>
                  <a:lnTo>
                    <a:pt x="681" y="1134"/>
                  </a:lnTo>
                  <a:lnTo>
                    <a:pt x="681" y="1191"/>
                  </a:lnTo>
                  <a:lnTo>
                    <a:pt x="624" y="1191"/>
                  </a:lnTo>
                  <a:lnTo>
                    <a:pt x="624" y="1304"/>
                  </a:lnTo>
                  <a:lnTo>
                    <a:pt x="681" y="1304"/>
                  </a:lnTo>
                  <a:lnTo>
                    <a:pt x="681" y="1361"/>
                  </a:lnTo>
                  <a:lnTo>
                    <a:pt x="624" y="1361"/>
                  </a:lnTo>
                  <a:lnTo>
                    <a:pt x="624" y="1644"/>
                  </a:lnTo>
                  <a:lnTo>
                    <a:pt x="511" y="1644"/>
                  </a:lnTo>
                  <a:lnTo>
                    <a:pt x="511" y="1758"/>
                  </a:lnTo>
                  <a:lnTo>
                    <a:pt x="567" y="1758"/>
                  </a:lnTo>
                  <a:lnTo>
                    <a:pt x="567" y="2041"/>
                  </a:lnTo>
                  <a:lnTo>
                    <a:pt x="511" y="2041"/>
                  </a:lnTo>
                  <a:lnTo>
                    <a:pt x="511" y="2154"/>
                  </a:lnTo>
                  <a:lnTo>
                    <a:pt x="567" y="2154"/>
                  </a:lnTo>
                  <a:lnTo>
                    <a:pt x="567" y="226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2" name="Freeform 268"/>
            <p:cNvSpPr>
              <a:spLocks/>
            </p:cNvSpPr>
            <p:nvPr/>
          </p:nvSpPr>
          <p:spPr bwMode="auto">
            <a:xfrm>
              <a:off x="4158" y="120"/>
              <a:ext cx="737" cy="1020"/>
            </a:xfrm>
            <a:custGeom>
              <a:avLst/>
              <a:gdLst>
                <a:gd name="T0" fmla="*/ 170 w 737"/>
                <a:gd name="T1" fmla="*/ 1020 h 1020"/>
                <a:gd name="T2" fmla="*/ 170 w 737"/>
                <a:gd name="T3" fmla="*/ 737 h 1020"/>
                <a:gd name="T4" fmla="*/ 113 w 737"/>
                <a:gd name="T5" fmla="*/ 737 h 1020"/>
                <a:gd name="T6" fmla="*/ 113 w 737"/>
                <a:gd name="T7" fmla="*/ 623 h 1020"/>
                <a:gd name="T8" fmla="*/ 57 w 737"/>
                <a:gd name="T9" fmla="*/ 623 h 1020"/>
                <a:gd name="T10" fmla="*/ 57 w 737"/>
                <a:gd name="T11" fmla="*/ 567 h 1020"/>
                <a:gd name="T12" fmla="*/ 0 w 737"/>
                <a:gd name="T13" fmla="*/ 567 h 1020"/>
                <a:gd name="T14" fmla="*/ 0 w 737"/>
                <a:gd name="T15" fmla="*/ 397 h 1020"/>
                <a:gd name="T16" fmla="*/ 57 w 737"/>
                <a:gd name="T17" fmla="*/ 397 h 1020"/>
                <a:gd name="T18" fmla="*/ 57 w 737"/>
                <a:gd name="T19" fmla="*/ 340 h 1020"/>
                <a:gd name="T20" fmla="*/ 227 w 737"/>
                <a:gd name="T21" fmla="*/ 340 h 1020"/>
                <a:gd name="T22" fmla="*/ 227 w 737"/>
                <a:gd name="T23" fmla="*/ 283 h 1020"/>
                <a:gd name="T24" fmla="*/ 284 w 737"/>
                <a:gd name="T25" fmla="*/ 283 h 1020"/>
                <a:gd name="T26" fmla="*/ 284 w 737"/>
                <a:gd name="T27" fmla="*/ 226 h 1020"/>
                <a:gd name="T28" fmla="*/ 454 w 737"/>
                <a:gd name="T29" fmla="*/ 226 h 1020"/>
                <a:gd name="T30" fmla="*/ 454 w 737"/>
                <a:gd name="T31" fmla="*/ 170 h 1020"/>
                <a:gd name="T32" fmla="*/ 510 w 737"/>
                <a:gd name="T33" fmla="*/ 170 h 1020"/>
                <a:gd name="T34" fmla="*/ 510 w 737"/>
                <a:gd name="T35" fmla="*/ 0 h 1020"/>
                <a:gd name="T36" fmla="*/ 737 w 737"/>
                <a:gd name="T37" fmla="*/ 0 h 1020"/>
                <a:gd name="T38" fmla="*/ 737 w 737"/>
                <a:gd name="T39" fmla="*/ 170 h 1020"/>
                <a:gd name="T40" fmla="*/ 680 w 737"/>
                <a:gd name="T41" fmla="*/ 170 h 1020"/>
                <a:gd name="T42" fmla="*/ 680 w 737"/>
                <a:gd name="T43" fmla="*/ 397 h 1020"/>
                <a:gd name="T44" fmla="*/ 567 w 737"/>
                <a:gd name="T45" fmla="*/ 397 h 1020"/>
                <a:gd name="T46" fmla="*/ 567 w 737"/>
                <a:gd name="T47" fmla="*/ 510 h 1020"/>
                <a:gd name="T48" fmla="*/ 510 w 737"/>
                <a:gd name="T49" fmla="*/ 510 h 1020"/>
                <a:gd name="T50" fmla="*/ 510 w 737"/>
                <a:gd name="T51" fmla="*/ 680 h 1020"/>
                <a:gd name="T52" fmla="*/ 454 w 737"/>
                <a:gd name="T53" fmla="*/ 680 h 1020"/>
                <a:gd name="T54" fmla="*/ 454 w 737"/>
                <a:gd name="T55" fmla="*/ 850 h 1020"/>
                <a:gd name="T56" fmla="*/ 397 w 737"/>
                <a:gd name="T57" fmla="*/ 850 h 1020"/>
                <a:gd name="T58" fmla="*/ 397 w 737"/>
                <a:gd name="T59" fmla="*/ 1020 h 1020"/>
                <a:gd name="T60" fmla="*/ 170 w 737"/>
                <a:gd name="T61" fmla="*/ 102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37" h="1020">
                  <a:moveTo>
                    <a:pt x="170" y="1020"/>
                  </a:moveTo>
                  <a:lnTo>
                    <a:pt x="170" y="737"/>
                  </a:lnTo>
                  <a:lnTo>
                    <a:pt x="113" y="737"/>
                  </a:lnTo>
                  <a:lnTo>
                    <a:pt x="113" y="623"/>
                  </a:lnTo>
                  <a:lnTo>
                    <a:pt x="57" y="623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284" y="283"/>
                  </a:lnTo>
                  <a:lnTo>
                    <a:pt x="284" y="226"/>
                  </a:lnTo>
                  <a:lnTo>
                    <a:pt x="454" y="226"/>
                  </a:lnTo>
                  <a:lnTo>
                    <a:pt x="454" y="170"/>
                  </a:lnTo>
                  <a:lnTo>
                    <a:pt x="510" y="170"/>
                  </a:lnTo>
                  <a:lnTo>
                    <a:pt x="510" y="0"/>
                  </a:lnTo>
                  <a:lnTo>
                    <a:pt x="737" y="0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80" y="397"/>
                  </a:lnTo>
                  <a:lnTo>
                    <a:pt x="567" y="397"/>
                  </a:lnTo>
                  <a:lnTo>
                    <a:pt x="567" y="510"/>
                  </a:lnTo>
                  <a:lnTo>
                    <a:pt x="510" y="510"/>
                  </a:lnTo>
                  <a:lnTo>
                    <a:pt x="510" y="680"/>
                  </a:lnTo>
                  <a:lnTo>
                    <a:pt x="454" y="680"/>
                  </a:lnTo>
                  <a:lnTo>
                    <a:pt x="454" y="850"/>
                  </a:lnTo>
                  <a:lnTo>
                    <a:pt x="397" y="850"/>
                  </a:lnTo>
                  <a:lnTo>
                    <a:pt x="397" y="1020"/>
                  </a:lnTo>
                  <a:lnTo>
                    <a:pt x="170" y="102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3" name="Freeform 269"/>
            <p:cNvSpPr>
              <a:spLocks/>
            </p:cNvSpPr>
            <p:nvPr/>
          </p:nvSpPr>
          <p:spPr bwMode="auto">
            <a:xfrm>
              <a:off x="2911" y="176"/>
              <a:ext cx="1474" cy="2098"/>
            </a:xfrm>
            <a:custGeom>
              <a:avLst/>
              <a:gdLst>
                <a:gd name="T0" fmla="*/ 1247 w 1474"/>
                <a:gd name="T1" fmla="*/ 511 h 2098"/>
                <a:gd name="T2" fmla="*/ 1304 w 1474"/>
                <a:gd name="T3" fmla="*/ 567 h 2098"/>
                <a:gd name="T4" fmla="*/ 1360 w 1474"/>
                <a:gd name="T5" fmla="*/ 681 h 2098"/>
                <a:gd name="T6" fmla="*/ 1417 w 1474"/>
                <a:gd name="T7" fmla="*/ 1418 h 2098"/>
                <a:gd name="T8" fmla="*/ 1360 w 1474"/>
                <a:gd name="T9" fmla="*/ 1588 h 2098"/>
                <a:gd name="T10" fmla="*/ 1474 w 1474"/>
                <a:gd name="T11" fmla="*/ 1645 h 2098"/>
                <a:gd name="T12" fmla="*/ 1417 w 1474"/>
                <a:gd name="T13" fmla="*/ 1701 h 2098"/>
                <a:gd name="T14" fmla="*/ 1360 w 1474"/>
                <a:gd name="T15" fmla="*/ 2042 h 2098"/>
                <a:gd name="T16" fmla="*/ 1304 w 1474"/>
                <a:gd name="T17" fmla="*/ 2098 h 2098"/>
                <a:gd name="T18" fmla="*/ 1247 w 1474"/>
                <a:gd name="T19" fmla="*/ 1985 h 2098"/>
                <a:gd name="T20" fmla="*/ 964 w 1474"/>
                <a:gd name="T21" fmla="*/ 1928 h 2098"/>
                <a:gd name="T22" fmla="*/ 793 w 1474"/>
                <a:gd name="T23" fmla="*/ 1701 h 2098"/>
                <a:gd name="T24" fmla="*/ 680 w 1474"/>
                <a:gd name="T25" fmla="*/ 1588 h 2098"/>
                <a:gd name="T26" fmla="*/ 623 w 1474"/>
                <a:gd name="T27" fmla="*/ 1645 h 2098"/>
                <a:gd name="T28" fmla="*/ 567 w 1474"/>
                <a:gd name="T29" fmla="*/ 1531 h 2098"/>
                <a:gd name="T30" fmla="*/ 510 w 1474"/>
                <a:gd name="T31" fmla="*/ 1304 h 2098"/>
                <a:gd name="T32" fmla="*/ 453 w 1474"/>
                <a:gd name="T33" fmla="*/ 1191 h 2098"/>
                <a:gd name="T34" fmla="*/ 283 w 1474"/>
                <a:gd name="T35" fmla="*/ 1134 h 2098"/>
                <a:gd name="T36" fmla="*/ 226 w 1474"/>
                <a:gd name="T37" fmla="*/ 1021 h 2098"/>
                <a:gd name="T38" fmla="*/ 170 w 1474"/>
                <a:gd name="T39" fmla="*/ 851 h 2098"/>
                <a:gd name="T40" fmla="*/ 113 w 1474"/>
                <a:gd name="T41" fmla="*/ 681 h 2098"/>
                <a:gd name="T42" fmla="*/ 56 w 1474"/>
                <a:gd name="T43" fmla="*/ 624 h 2098"/>
                <a:gd name="T44" fmla="*/ 0 w 1474"/>
                <a:gd name="T45" fmla="*/ 511 h 2098"/>
                <a:gd name="T46" fmla="*/ 56 w 1474"/>
                <a:gd name="T47" fmla="*/ 114 h 2098"/>
                <a:gd name="T48" fmla="*/ 113 w 1474"/>
                <a:gd name="T49" fmla="*/ 57 h 2098"/>
                <a:gd name="T50" fmla="*/ 170 w 1474"/>
                <a:gd name="T51" fmla="*/ 0 h 2098"/>
                <a:gd name="T52" fmla="*/ 397 w 1474"/>
                <a:gd name="T53" fmla="*/ 114 h 2098"/>
                <a:gd name="T54" fmla="*/ 567 w 1474"/>
                <a:gd name="T55" fmla="*/ 170 h 2098"/>
                <a:gd name="T56" fmla="*/ 623 w 1474"/>
                <a:gd name="T57" fmla="*/ 227 h 2098"/>
                <a:gd name="T58" fmla="*/ 737 w 1474"/>
                <a:gd name="T59" fmla="*/ 284 h 2098"/>
                <a:gd name="T60" fmla="*/ 850 w 1474"/>
                <a:gd name="T61" fmla="*/ 397 h 2098"/>
                <a:gd name="T62" fmla="*/ 1020 w 1474"/>
                <a:gd name="T63" fmla="*/ 284 h 2098"/>
                <a:gd name="T64" fmla="*/ 1134 w 1474"/>
                <a:gd name="T65" fmla="*/ 341 h 2098"/>
                <a:gd name="T66" fmla="*/ 1190 w 1474"/>
                <a:gd name="T67" fmla="*/ 397 h 2098"/>
                <a:gd name="T68" fmla="*/ 1247 w 1474"/>
                <a:gd name="T69" fmla="*/ 341 h 2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74" h="2098">
                  <a:moveTo>
                    <a:pt x="1247" y="341"/>
                  </a:moveTo>
                  <a:lnTo>
                    <a:pt x="1247" y="511"/>
                  </a:lnTo>
                  <a:lnTo>
                    <a:pt x="1304" y="511"/>
                  </a:lnTo>
                  <a:lnTo>
                    <a:pt x="1304" y="567"/>
                  </a:lnTo>
                  <a:lnTo>
                    <a:pt x="1360" y="567"/>
                  </a:lnTo>
                  <a:lnTo>
                    <a:pt x="1360" y="681"/>
                  </a:lnTo>
                  <a:lnTo>
                    <a:pt x="1417" y="681"/>
                  </a:lnTo>
                  <a:lnTo>
                    <a:pt x="1417" y="1418"/>
                  </a:lnTo>
                  <a:lnTo>
                    <a:pt x="1360" y="1418"/>
                  </a:lnTo>
                  <a:lnTo>
                    <a:pt x="1360" y="1588"/>
                  </a:lnTo>
                  <a:lnTo>
                    <a:pt x="1474" y="1588"/>
                  </a:lnTo>
                  <a:lnTo>
                    <a:pt x="1474" y="1645"/>
                  </a:lnTo>
                  <a:lnTo>
                    <a:pt x="1474" y="1701"/>
                  </a:lnTo>
                  <a:lnTo>
                    <a:pt x="1417" y="1701"/>
                  </a:lnTo>
                  <a:lnTo>
                    <a:pt x="1417" y="2042"/>
                  </a:lnTo>
                  <a:lnTo>
                    <a:pt x="1360" y="2042"/>
                  </a:lnTo>
                  <a:lnTo>
                    <a:pt x="1360" y="2098"/>
                  </a:lnTo>
                  <a:lnTo>
                    <a:pt x="1304" y="2098"/>
                  </a:lnTo>
                  <a:lnTo>
                    <a:pt x="1304" y="1985"/>
                  </a:lnTo>
                  <a:lnTo>
                    <a:pt x="1247" y="1985"/>
                  </a:lnTo>
                  <a:lnTo>
                    <a:pt x="1247" y="1928"/>
                  </a:lnTo>
                  <a:lnTo>
                    <a:pt x="964" y="1928"/>
                  </a:lnTo>
                  <a:lnTo>
                    <a:pt x="964" y="1701"/>
                  </a:lnTo>
                  <a:lnTo>
                    <a:pt x="793" y="1701"/>
                  </a:lnTo>
                  <a:lnTo>
                    <a:pt x="793" y="1588"/>
                  </a:lnTo>
                  <a:lnTo>
                    <a:pt x="680" y="1588"/>
                  </a:lnTo>
                  <a:lnTo>
                    <a:pt x="680" y="1645"/>
                  </a:lnTo>
                  <a:lnTo>
                    <a:pt x="623" y="1645"/>
                  </a:lnTo>
                  <a:lnTo>
                    <a:pt x="623" y="1531"/>
                  </a:lnTo>
                  <a:lnTo>
                    <a:pt x="567" y="1531"/>
                  </a:lnTo>
                  <a:lnTo>
                    <a:pt x="567" y="1304"/>
                  </a:lnTo>
                  <a:lnTo>
                    <a:pt x="510" y="1304"/>
                  </a:lnTo>
                  <a:lnTo>
                    <a:pt x="510" y="1191"/>
                  </a:lnTo>
                  <a:lnTo>
                    <a:pt x="453" y="1191"/>
                  </a:lnTo>
                  <a:lnTo>
                    <a:pt x="453" y="1134"/>
                  </a:lnTo>
                  <a:lnTo>
                    <a:pt x="283" y="1134"/>
                  </a:lnTo>
                  <a:lnTo>
                    <a:pt x="283" y="1021"/>
                  </a:lnTo>
                  <a:lnTo>
                    <a:pt x="226" y="1021"/>
                  </a:lnTo>
                  <a:lnTo>
                    <a:pt x="226" y="851"/>
                  </a:lnTo>
                  <a:lnTo>
                    <a:pt x="170" y="851"/>
                  </a:lnTo>
                  <a:lnTo>
                    <a:pt x="170" y="681"/>
                  </a:lnTo>
                  <a:lnTo>
                    <a:pt x="113" y="681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56" y="511"/>
                  </a:lnTo>
                  <a:lnTo>
                    <a:pt x="0" y="511"/>
                  </a:lnTo>
                  <a:lnTo>
                    <a:pt x="0" y="114"/>
                  </a:lnTo>
                  <a:lnTo>
                    <a:pt x="56" y="114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397" y="0"/>
                  </a:lnTo>
                  <a:lnTo>
                    <a:pt x="397" y="114"/>
                  </a:lnTo>
                  <a:lnTo>
                    <a:pt x="397" y="170"/>
                  </a:lnTo>
                  <a:lnTo>
                    <a:pt x="567" y="170"/>
                  </a:lnTo>
                  <a:lnTo>
                    <a:pt x="567" y="227"/>
                  </a:lnTo>
                  <a:lnTo>
                    <a:pt x="623" y="227"/>
                  </a:lnTo>
                  <a:lnTo>
                    <a:pt x="623" y="284"/>
                  </a:lnTo>
                  <a:lnTo>
                    <a:pt x="737" y="284"/>
                  </a:lnTo>
                  <a:lnTo>
                    <a:pt x="737" y="397"/>
                  </a:lnTo>
                  <a:lnTo>
                    <a:pt x="850" y="397"/>
                  </a:lnTo>
                  <a:lnTo>
                    <a:pt x="850" y="284"/>
                  </a:lnTo>
                  <a:lnTo>
                    <a:pt x="1020" y="284"/>
                  </a:lnTo>
                  <a:lnTo>
                    <a:pt x="1020" y="341"/>
                  </a:lnTo>
                  <a:lnTo>
                    <a:pt x="1134" y="341"/>
                  </a:lnTo>
                  <a:lnTo>
                    <a:pt x="1134" y="397"/>
                  </a:lnTo>
                  <a:lnTo>
                    <a:pt x="1190" y="397"/>
                  </a:lnTo>
                  <a:lnTo>
                    <a:pt x="1190" y="341"/>
                  </a:lnTo>
                  <a:lnTo>
                    <a:pt x="1247" y="34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4" name="Freeform 270"/>
            <p:cNvSpPr>
              <a:spLocks/>
            </p:cNvSpPr>
            <p:nvPr/>
          </p:nvSpPr>
          <p:spPr bwMode="auto">
            <a:xfrm>
              <a:off x="1606" y="743"/>
              <a:ext cx="1191" cy="1531"/>
            </a:xfrm>
            <a:custGeom>
              <a:avLst/>
              <a:gdLst>
                <a:gd name="T0" fmla="*/ 1078 w 1191"/>
                <a:gd name="T1" fmla="*/ 624 h 1531"/>
                <a:gd name="T2" fmla="*/ 964 w 1191"/>
                <a:gd name="T3" fmla="*/ 624 h 1531"/>
                <a:gd name="T4" fmla="*/ 964 w 1191"/>
                <a:gd name="T5" fmla="*/ 567 h 1531"/>
                <a:gd name="T6" fmla="*/ 908 w 1191"/>
                <a:gd name="T7" fmla="*/ 567 h 1531"/>
                <a:gd name="T8" fmla="*/ 908 w 1191"/>
                <a:gd name="T9" fmla="*/ 341 h 1531"/>
                <a:gd name="T10" fmla="*/ 851 w 1191"/>
                <a:gd name="T11" fmla="*/ 341 h 1531"/>
                <a:gd name="T12" fmla="*/ 851 w 1191"/>
                <a:gd name="T13" fmla="*/ 284 h 1531"/>
                <a:gd name="T14" fmla="*/ 794 w 1191"/>
                <a:gd name="T15" fmla="*/ 284 h 1531"/>
                <a:gd name="T16" fmla="*/ 794 w 1191"/>
                <a:gd name="T17" fmla="*/ 57 h 1531"/>
                <a:gd name="T18" fmla="*/ 738 w 1191"/>
                <a:gd name="T19" fmla="*/ 57 h 1531"/>
                <a:gd name="T20" fmla="*/ 738 w 1191"/>
                <a:gd name="T21" fmla="*/ 0 h 1531"/>
                <a:gd name="T22" fmla="*/ 624 w 1191"/>
                <a:gd name="T23" fmla="*/ 0 h 1531"/>
                <a:gd name="T24" fmla="*/ 624 w 1191"/>
                <a:gd name="T25" fmla="*/ 114 h 1531"/>
                <a:gd name="T26" fmla="*/ 567 w 1191"/>
                <a:gd name="T27" fmla="*/ 114 h 1531"/>
                <a:gd name="T28" fmla="*/ 567 w 1191"/>
                <a:gd name="T29" fmla="*/ 511 h 1531"/>
                <a:gd name="T30" fmla="*/ 511 w 1191"/>
                <a:gd name="T31" fmla="*/ 511 h 1531"/>
                <a:gd name="T32" fmla="*/ 511 w 1191"/>
                <a:gd name="T33" fmla="*/ 567 h 1531"/>
                <a:gd name="T34" fmla="*/ 454 w 1191"/>
                <a:gd name="T35" fmla="*/ 567 h 1531"/>
                <a:gd name="T36" fmla="*/ 454 w 1191"/>
                <a:gd name="T37" fmla="*/ 511 h 1531"/>
                <a:gd name="T38" fmla="*/ 341 w 1191"/>
                <a:gd name="T39" fmla="*/ 511 h 1531"/>
                <a:gd name="T40" fmla="*/ 341 w 1191"/>
                <a:gd name="T41" fmla="*/ 454 h 1531"/>
                <a:gd name="T42" fmla="*/ 227 w 1191"/>
                <a:gd name="T43" fmla="*/ 454 h 1531"/>
                <a:gd name="T44" fmla="*/ 227 w 1191"/>
                <a:gd name="T45" fmla="*/ 511 h 1531"/>
                <a:gd name="T46" fmla="*/ 114 w 1191"/>
                <a:gd name="T47" fmla="*/ 511 h 1531"/>
                <a:gd name="T48" fmla="*/ 114 w 1191"/>
                <a:gd name="T49" fmla="*/ 737 h 1531"/>
                <a:gd name="T50" fmla="*/ 57 w 1191"/>
                <a:gd name="T51" fmla="*/ 737 h 1531"/>
                <a:gd name="T52" fmla="*/ 57 w 1191"/>
                <a:gd name="T53" fmla="*/ 794 h 1531"/>
                <a:gd name="T54" fmla="*/ 0 w 1191"/>
                <a:gd name="T55" fmla="*/ 794 h 1531"/>
                <a:gd name="T56" fmla="*/ 0 w 1191"/>
                <a:gd name="T57" fmla="*/ 908 h 1531"/>
                <a:gd name="T58" fmla="*/ 57 w 1191"/>
                <a:gd name="T59" fmla="*/ 908 h 1531"/>
                <a:gd name="T60" fmla="*/ 57 w 1191"/>
                <a:gd name="T61" fmla="*/ 1021 h 1531"/>
                <a:gd name="T62" fmla="*/ 0 w 1191"/>
                <a:gd name="T63" fmla="*/ 1021 h 1531"/>
                <a:gd name="T64" fmla="*/ 0 w 1191"/>
                <a:gd name="T65" fmla="*/ 1191 h 1531"/>
                <a:gd name="T66" fmla="*/ 171 w 1191"/>
                <a:gd name="T67" fmla="*/ 1191 h 1531"/>
                <a:gd name="T68" fmla="*/ 171 w 1191"/>
                <a:gd name="T69" fmla="*/ 1134 h 1531"/>
                <a:gd name="T70" fmla="*/ 227 w 1191"/>
                <a:gd name="T71" fmla="*/ 1134 h 1531"/>
                <a:gd name="T72" fmla="*/ 227 w 1191"/>
                <a:gd name="T73" fmla="*/ 1078 h 1531"/>
                <a:gd name="T74" fmla="*/ 284 w 1191"/>
                <a:gd name="T75" fmla="*/ 1078 h 1531"/>
                <a:gd name="T76" fmla="*/ 284 w 1191"/>
                <a:gd name="T77" fmla="*/ 1021 h 1531"/>
                <a:gd name="T78" fmla="*/ 397 w 1191"/>
                <a:gd name="T79" fmla="*/ 1021 h 1531"/>
                <a:gd name="T80" fmla="*/ 397 w 1191"/>
                <a:gd name="T81" fmla="*/ 1078 h 1531"/>
                <a:gd name="T82" fmla="*/ 511 w 1191"/>
                <a:gd name="T83" fmla="*/ 1078 h 1531"/>
                <a:gd name="T84" fmla="*/ 511 w 1191"/>
                <a:gd name="T85" fmla="*/ 1134 h 1531"/>
                <a:gd name="T86" fmla="*/ 794 w 1191"/>
                <a:gd name="T87" fmla="*/ 1134 h 1531"/>
                <a:gd name="T88" fmla="*/ 794 w 1191"/>
                <a:gd name="T89" fmla="*/ 1191 h 1531"/>
                <a:gd name="T90" fmla="*/ 738 w 1191"/>
                <a:gd name="T91" fmla="*/ 1191 h 1531"/>
                <a:gd name="T92" fmla="*/ 738 w 1191"/>
                <a:gd name="T93" fmla="*/ 1361 h 1531"/>
                <a:gd name="T94" fmla="*/ 794 w 1191"/>
                <a:gd name="T95" fmla="*/ 1361 h 1531"/>
                <a:gd name="T96" fmla="*/ 794 w 1191"/>
                <a:gd name="T97" fmla="*/ 1475 h 1531"/>
                <a:gd name="T98" fmla="*/ 908 w 1191"/>
                <a:gd name="T99" fmla="*/ 1475 h 1531"/>
                <a:gd name="T100" fmla="*/ 908 w 1191"/>
                <a:gd name="T101" fmla="*/ 1531 h 1531"/>
                <a:gd name="T102" fmla="*/ 964 w 1191"/>
                <a:gd name="T103" fmla="*/ 1531 h 1531"/>
                <a:gd name="T104" fmla="*/ 964 w 1191"/>
                <a:gd name="T105" fmla="*/ 1475 h 1531"/>
                <a:gd name="T106" fmla="*/ 1021 w 1191"/>
                <a:gd name="T107" fmla="*/ 1475 h 1531"/>
                <a:gd name="T108" fmla="*/ 1021 w 1191"/>
                <a:gd name="T109" fmla="*/ 908 h 1531"/>
                <a:gd name="T110" fmla="*/ 1078 w 1191"/>
                <a:gd name="T111" fmla="*/ 908 h 1531"/>
                <a:gd name="T112" fmla="*/ 1078 w 1191"/>
                <a:gd name="T113" fmla="*/ 851 h 1531"/>
                <a:gd name="T114" fmla="*/ 1191 w 1191"/>
                <a:gd name="T115" fmla="*/ 851 h 1531"/>
                <a:gd name="T116" fmla="*/ 1191 w 1191"/>
                <a:gd name="T117" fmla="*/ 794 h 1531"/>
                <a:gd name="T118" fmla="*/ 1078 w 1191"/>
                <a:gd name="T119" fmla="*/ 794 h 1531"/>
                <a:gd name="T120" fmla="*/ 1078 w 1191"/>
                <a:gd name="T121" fmla="*/ 624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1" h="1531">
                  <a:moveTo>
                    <a:pt x="1078" y="624"/>
                  </a:moveTo>
                  <a:lnTo>
                    <a:pt x="964" y="624"/>
                  </a:lnTo>
                  <a:lnTo>
                    <a:pt x="964" y="567"/>
                  </a:lnTo>
                  <a:lnTo>
                    <a:pt x="908" y="567"/>
                  </a:lnTo>
                  <a:lnTo>
                    <a:pt x="908" y="341"/>
                  </a:lnTo>
                  <a:lnTo>
                    <a:pt x="851" y="341"/>
                  </a:lnTo>
                  <a:lnTo>
                    <a:pt x="851" y="284"/>
                  </a:lnTo>
                  <a:lnTo>
                    <a:pt x="794" y="284"/>
                  </a:lnTo>
                  <a:lnTo>
                    <a:pt x="794" y="57"/>
                  </a:lnTo>
                  <a:lnTo>
                    <a:pt x="738" y="57"/>
                  </a:lnTo>
                  <a:lnTo>
                    <a:pt x="738" y="0"/>
                  </a:lnTo>
                  <a:lnTo>
                    <a:pt x="624" y="0"/>
                  </a:lnTo>
                  <a:lnTo>
                    <a:pt x="624" y="114"/>
                  </a:lnTo>
                  <a:lnTo>
                    <a:pt x="567" y="114"/>
                  </a:lnTo>
                  <a:lnTo>
                    <a:pt x="567" y="511"/>
                  </a:lnTo>
                  <a:lnTo>
                    <a:pt x="511" y="511"/>
                  </a:lnTo>
                  <a:lnTo>
                    <a:pt x="511" y="567"/>
                  </a:lnTo>
                  <a:lnTo>
                    <a:pt x="454" y="567"/>
                  </a:lnTo>
                  <a:lnTo>
                    <a:pt x="454" y="511"/>
                  </a:lnTo>
                  <a:lnTo>
                    <a:pt x="341" y="511"/>
                  </a:lnTo>
                  <a:lnTo>
                    <a:pt x="341" y="454"/>
                  </a:lnTo>
                  <a:lnTo>
                    <a:pt x="227" y="454"/>
                  </a:lnTo>
                  <a:lnTo>
                    <a:pt x="227" y="511"/>
                  </a:lnTo>
                  <a:lnTo>
                    <a:pt x="114" y="511"/>
                  </a:lnTo>
                  <a:lnTo>
                    <a:pt x="114" y="737"/>
                  </a:lnTo>
                  <a:lnTo>
                    <a:pt x="57" y="737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908"/>
                  </a:lnTo>
                  <a:lnTo>
                    <a:pt x="57" y="908"/>
                  </a:lnTo>
                  <a:lnTo>
                    <a:pt x="57" y="1021"/>
                  </a:lnTo>
                  <a:lnTo>
                    <a:pt x="0" y="1021"/>
                  </a:lnTo>
                  <a:lnTo>
                    <a:pt x="0" y="1191"/>
                  </a:lnTo>
                  <a:lnTo>
                    <a:pt x="171" y="1191"/>
                  </a:lnTo>
                  <a:lnTo>
                    <a:pt x="171" y="1134"/>
                  </a:lnTo>
                  <a:lnTo>
                    <a:pt x="227" y="1134"/>
                  </a:lnTo>
                  <a:lnTo>
                    <a:pt x="227" y="1078"/>
                  </a:lnTo>
                  <a:lnTo>
                    <a:pt x="284" y="1078"/>
                  </a:lnTo>
                  <a:lnTo>
                    <a:pt x="284" y="1021"/>
                  </a:lnTo>
                  <a:lnTo>
                    <a:pt x="397" y="1021"/>
                  </a:lnTo>
                  <a:lnTo>
                    <a:pt x="397" y="1078"/>
                  </a:lnTo>
                  <a:lnTo>
                    <a:pt x="511" y="1078"/>
                  </a:lnTo>
                  <a:lnTo>
                    <a:pt x="511" y="1134"/>
                  </a:lnTo>
                  <a:lnTo>
                    <a:pt x="794" y="1134"/>
                  </a:lnTo>
                  <a:lnTo>
                    <a:pt x="794" y="1191"/>
                  </a:lnTo>
                  <a:lnTo>
                    <a:pt x="738" y="1191"/>
                  </a:lnTo>
                  <a:lnTo>
                    <a:pt x="738" y="1361"/>
                  </a:lnTo>
                  <a:lnTo>
                    <a:pt x="794" y="1361"/>
                  </a:lnTo>
                  <a:lnTo>
                    <a:pt x="794" y="1475"/>
                  </a:lnTo>
                  <a:lnTo>
                    <a:pt x="908" y="1475"/>
                  </a:lnTo>
                  <a:lnTo>
                    <a:pt x="908" y="1531"/>
                  </a:lnTo>
                  <a:lnTo>
                    <a:pt x="964" y="1531"/>
                  </a:lnTo>
                  <a:lnTo>
                    <a:pt x="964" y="1475"/>
                  </a:lnTo>
                  <a:lnTo>
                    <a:pt x="1021" y="1475"/>
                  </a:lnTo>
                  <a:lnTo>
                    <a:pt x="1021" y="908"/>
                  </a:lnTo>
                  <a:lnTo>
                    <a:pt x="1078" y="908"/>
                  </a:lnTo>
                  <a:lnTo>
                    <a:pt x="1078" y="851"/>
                  </a:lnTo>
                  <a:lnTo>
                    <a:pt x="1191" y="851"/>
                  </a:lnTo>
                  <a:lnTo>
                    <a:pt x="1191" y="794"/>
                  </a:lnTo>
                  <a:lnTo>
                    <a:pt x="1078" y="794"/>
                  </a:lnTo>
                  <a:lnTo>
                    <a:pt x="1078" y="62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5" name="Freeform 271"/>
            <p:cNvSpPr>
              <a:spLocks/>
            </p:cNvSpPr>
            <p:nvPr/>
          </p:nvSpPr>
          <p:spPr bwMode="auto">
            <a:xfrm>
              <a:off x="2060" y="403"/>
              <a:ext cx="907" cy="964"/>
            </a:xfrm>
            <a:custGeom>
              <a:avLst/>
              <a:gdLst>
                <a:gd name="T0" fmla="*/ 794 w 907"/>
                <a:gd name="T1" fmla="*/ 0 h 964"/>
                <a:gd name="T2" fmla="*/ 57 w 907"/>
                <a:gd name="T3" fmla="*/ 0 h 964"/>
                <a:gd name="T4" fmla="*/ 57 w 907"/>
                <a:gd name="T5" fmla="*/ 57 h 964"/>
                <a:gd name="T6" fmla="*/ 0 w 907"/>
                <a:gd name="T7" fmla="*/ 57 h 964"/>
                <a:gd name="T8" fmla="*/ 0 w 907"/>
                <a:gd name="T9" fmla="*/ 114 h 964"/>
                <a:gd name="T10" fmla="*/ 57 w 907"/>
                <a:gd name="T11" fmla="*/ 114 h 964"/>
                <a:gd name="T12" fmla="*/ 57 w 907"/>
                <a:gd name="T13" fmla="*/ 170 h 964"/>
                <a:gd name="T14" fmla="*/ 227 w 907"/>
                <a:gd name="T15" fmla="*/ 170 h 964"/>
                <a:gd name="T16" fmla="*/ 227 w 907"/>
                <a:gd name="T17" fmla="*/ 340 h 964"/>
                <a:gd name="T18" fmla="*/ 284 w 907"/>
                <a:gd name="T19" fmla="*/ 340 h 964"/>
                <a:gd name="T20" fmla="*/ 284 w 907"/>
                <a:gd name="T21" fmla="*/ 397 h 964"/>
                <a:gd name="T22" fmla="*/ 340 w 907"/>
                <a:gd name="T23" fmla="*/ 397 h 964"/>
                <a:gd name="T24" fmla="*/ 340 w 907"/>
                <a:gd name="T25" fmla="*/ 624 h 964"/>
                <a:gd name="T26" fmla="*/ 397 w 907"/>
                <a:gd name="T27" fmla="*/ 624 h 964"/>
                <a:gd name="T28" fmla="*/ 397 w 907"/>
                <a:gd name="T29" fmla="*/ 681 h 964"/>
                <a:gd name="T30" fmla="*/ 454 w 907"/>
                <a:gd name="T31" fmla="*/ 681 h 964"/>
                <a:gd name="T32" fmla="*/ 454 w 907"/>
                <a:gd name="T33" fmla="*/ 907 h 964"/>
                <a:gd name="T34" fmla="*/ 510 w 907"/>
                <a:gd name="T35" fmla="*/ 907 h 964"/>
                <a:gd name="T36" fmla="*/ 510 w 907"/>
                <a:gd name="T37" fmla="*/ 964 h 964"/>
                <a:gd name="T38" fmla="*/ 680 w 907"/>
                <a:gd name="T39" fmla="*/ 964 h 964"/>
                <a:gd name="T40" fmla="*/ 680 w 907"/>
                <a:gd name="T41" fmla="*/ 907 h 964"/>
                <a:gd name="T42" fmla="*/ 794 w 907"/>
                <a:gd name="T43" fmla="*/ 907 h 964"/>
                <a:gd name="T44" fmla="*/ 794 w 907"/>
                <a:gd name="T45" fmla="*/ 794 h 964"/>
                <a:gd name="T46" fmla="*/ 851 w 907"/>
                <a:gd name="T47" fmla="*/ 794 h 964"/>
                <a:gd name="T48" fmla="*/ 851 w 907"/>
                <a:gd name="T49" fmla="*/ 510 h 964"/>
                <a:gd name="T50" fmla="*/ 907 w 907"/>
                <a:gd name="T51" fmla="*/ 510 h 964"/>
                <a:gd name="T52" fmla="*/ 907 w 907"/>
                <a:gd name="T53" fmla="*/ 284 h 964"/>
                <a:gd name="T54" fmla="*/ 851 w 907"/>
                <a:gd name="T55" fmla="*/ 284 h 964"/>
                <a:gd name="T56" fmla="*/ 851 w 907"/>
                <a:gd name="T57" fmla="*/ 0 h 964"/>
                <a:gd name="T58" fmla="*/ 794 w 907"/>
                <a:gd name="T59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07" h="964">
                  <a:moveTo>
                    <a:pt x="794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227" y="170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397"/>
                  </a:lnTo>
                  <a:lnTo>
                    <a:pt x="340" y="397"/>
                  </a:lnTo>
                  <a:lnTo>
                    <a:pt x="340" y="624"/>
                  </a:lnTo>
                  <a:lnTo>
                    <a:pt x="397" y="624"/>
                  </a:lnTo>
                  <a:lnTo>
                    <a:pt x="397" y="681"/>
                  </a:lnTo>
                  <a:lnTo>
                    <a:pt x="454" y="681"/>
                  </a:lnTo>
                  <a:lnTo>
                    <a:pt x="454" y="907"/>
                  </a:lnTo>
                  <a:lnTo>
                    <a:pt x="510" y="907"/>
                  </a:lnTo>
                  <a:lnTo>
                    <a:pt x="510" y="964"/>
                  </a:lnTo>
                  <a:lnTo>
                    <a:pt x="680" y="964"/>
                  </a:lnTo>
                  <a:lnTo>
                    <a:pt x="680" y="907"/>
                  </a:lnTo>
                  <a:lnTo>
                    <a:pt x="794" y="907"/>
                  </a:lnTo>
                  <a:lnTo>
                    <a:pt x="794" y="794"/>
                  </a:lnTo>
                  <a:lnTo>
                    <a:pt x="851" y="794"/>
                  </a:lnTo>
                  <a:lnTo>
                    <a:pt x="851" y="510"/>
                  </a:lnTo>
                  <a:lnTo>
                    <a:pt x="907" y="510"/>
                  </a:lnTo>
                  <a:lnTo>
                    <a:pt x="907" y="284"/>
                  </a:lnTo>
                  <a:lnTo>
                    <a:pt x="851" y="284"/>
                  </a:lnTo>
                  <a:lnTo>
                    <a:pt x="851" y="0"/>
                  </a:lnTo>
                  <a:lnTo>
                    <a:pt x="79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6" name="Freeform 272"/>
            <p:cNvSpPr>
              <a:spLocks/>
            </p:cNvSpPr>
            <p:nvPr/>
          </p:nvSpPr>
          <p:spPr bwMode="auto">
            <a:xfrm>
              <a:off x="1436" y="233"/>
              <a:ext cx="851" cy="1077"/>
            </a:xfrm>
            <a:custGeom>
              <a:avLst/>
              <a:gdLst>
                <a:gd name="T0" fmla="*/ 681 w 851"/>
                <a:gd name="T1" fmla="*/ 113 h 1077"/>
                <a:gd name="T2" fmla="*/ 624 w 851"/>
                <a:gd name="T3" fmla="*/ 113 h 1077"/>
                <a:gd name="T4" fmla="*/ 624 w 851"/>
                <a:gd name="T5" fmla="*/ 57 h 1077"/>
                <a:gd name="T6" fmla="*/ 511 w 851"/>
                <a:gd name="T7" fmla="*/ 57 h 1077"/>
                <a:gd name="T8" fmla="*/ 511 w 851"/>
                <a:gd name="T9" fmla="*/ 0 h 1077"/>
                <a:gd name="T10" fmla="*/ 454 w 851"/>
                <a:gd name="T11" fmla="*/ 0 h 1077"/>
                <a:gd name="T12" fmla="*/ 454 w 851"/>
                <a:gd name="T13" fmla="*/ 57 h 1077"/>
                <a:gd name="T14" fmla="*/ 341 w 851"/>
                <a:gd name="T15" fmla="*/ 57 h 1077"/>
                <a:gd name="T16" fmla="*/ 341 w 851"/>
                <a:gd name="T17" fmla="*/ 227 h 1077"/>
                <a:gd name="T18" fmla="*/ 0 w 851"/>
                <a:gd name="T19" fmla="*/ 227 h 1077"/>
                <a:gd name="T20" fmla="*/ 0 w 851"/>
                <a:gd name="T21" fmla="*/ 284 h 1077"/>
                <a:gd name="T22" fmla="*/ 57 w 851"/>
                <a:gd name="T23" fmla="*/ 284 h 1077"/>
                <a:gd name="T24" fmla="*/ 57 w 851"/>
                <a:gd name="T25" fmla="*/ 340 h 1077"/>
                <a:gd name="T26" fmla="*/ 170 w 851"/>
                <a:gd name="T27" fmla="*/ 340 h 1077"/>
                <a:gd name="T28" fmla="*/ 170 w 851"/>
                <a:gd name="T29" fmla="*/ 454 h 1077"/>
                <a:gd name="T30" fmla="*/ 284 w 851"/>
                <a:gd name="T31" fmla="*/ 454 h 1077"/>
                <a:gd name="T32" fmla="*/ 284 w 851"/>
                <a:gd name="T33" fmla="*/ 510 h 1077"/>
                <a:gd name="T34" fmla="*/ 341 w 851"/>
                <a:gd name="T35" fmla="*/ 510 h 1077"/>
                <a:gd name="T36" fmla="*/ 341 w 851"/>
                <a:gd name="T37" fmla="*/ 851 h 1077"/>
                <a:gd name="T38" fmla="*/ 284 w 851"/>
                <a:gd name="T39" fmla="*/ 851 h 1077"/>
                <a:gd name="T40" fmla="*/ 284 w 851"/>
                <a:gd name="T41" fmla="*/ 1021 h 1077"/>
                <a:gd name="T42" fmla="*/ 397 w 851"/>
                <a:gd name="T43" fmla="*/ 1021 h 1077"/>
                <a:gd name="T44" fmla="*/ 397 w 851"/>
                <a:gd name="T45" fmla="*/ 964 h 1077"/>
                <a:gd name="T46" fmla="*/ 511 w 851"/>
                <a:gd name="T47" fmla="*/ 964 h 1077"/>
                <a:gd name="T48" fmla="*/ 511 w 851"/>
                <a:gd name="T49" fmla="*/ 1021 h 1077"/>
                <a:gd name="T50" fmla="*/ 624 w 851"/>
                <a:gd name="T51" fmla="*/ 1021 h 1077"/>
                <a:gd name="T52" fmla="*/ 624 w 851"/>
                <a:gd name="T53" fmla="*/ 1077 h 1077"/>
                <a:gd name="T54" fmla="*/ 681 w 851"/>
                <a:gd name="T55" fmla="*/ 1077 h 1077"/>
                <a:gd name="T56" fmla="*/ 681 w 851"/>
                <a:gd name="T57" fmla="*/ 1021 h 1077"/>
                <a:gd name="T58" fmla="*/ 737 w 851"/>
                <a:gd name="T59" fmla="*/ 1021 h 1077"/>
                <a:gd name="T60" fmla="*/ 737 w 851"/>
                <a:gd name="T61" fmla="*/ 624 h 1077"/>
                <a:gd name="T62" fmla="*/ 794 w 851"/>
                <a:gd name="T63" fmla="*/ 624 h 1077"/>
                <a:gd name="T64" fmla="*/ 794 w 851"/>
                <a:gd name="T65" fmla="*/ 510 h 1077"/>
                <a:gd name="T66" fmla="*/ 851 w 851"/>
                <a:gd name="T67" fmla="*/ 510 h 1077"/>
                <a:gd name="T68" fmla="*/ 851 w 851"/>
                <a:gd name="T69" fmla="*/ 340 h 1077"/>
                <a:gd name="T70" fmla="*/ 681 w 851"/>
                <a:gd name="T71" fmla="*/ 340 h 1077"/>
                <a:gd name="T72" fmla="*/ 681 w 851"/>
                <a:gd name="T73" fmla="*/ 284 h 1077"/>
                <a:gd name="T74" fmla="*/ 624 w 851"/>
                <a:gd name="T75" fmla="*/ 284 h 1077"/>
                <a:gd name="T76" fmla="*/ 624 w 851"/>
                <a:gd name="T77" fmla="*/ 227 h 1077"/>
                <a:gd name="T78" fmla="*/ 681 w 851"/>
                <a:gd name="T79" fmla="*/ 227 h 1077"/>
                <a:gd name="T80" fmla="*/ 681 w 851"/>
                <a:gd name="T81" fmla="*/ 113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1" h="1077">
                  <a:moveTo>
                    <a:pt x="681" y="113"/>
                  </a:moveTo>
                  <a:lnTo>
                    <a:pt x="624" y="113"/>
                  </a:lnTo>
                  <a:lnTo>
                    <a:pt x="624" y="57"/>
                  </a:lnTo>
                  <a:lnTo>
                    <a:pt x="511" y="57"/>
                  </a:lnTo>
                  <a:lnTo>
                    <a:pt x="511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341" y="57"/>
                  </a:lnTo>
                  <a:lnTo>
                    <a:pt x="341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170" y="340"/>
                  </a:lnTo>
                  <a:lnTo>
                    <a:pt x="170" y="454"/>
                  </a:lnTo>
                  <a:lnTo>
                    <a:pt x="284" y="454"/>
                  </a:lnTo>
                  <a:lnTo>
                    <a:pt x="284" y="510"/>
                  </a:lnTo>
                  <a:lnTo>
                    <a:pt x="341" y="510"/>
                  </a:lnTo>
                  <a:lnTo>
                    <a:pt x="341" y="851"/>
                  </a:lnTo>
                  <a:lnTo>
                    <a:pt x="284" y="851"/>
                  </a:lnTo>
                  <a:lnTo>
                    <a:pt x="284" y="1021"/>
                  </a:lnTo>
                  <a:lnTo>
                    <a:pt x="397" y="1021"/>
                  </a:lnTo>
                  <a:lnTo>
                    <a:pt x="397" y="964"/>
                  </a:lnTo>
                  <a:lnTo>
                    <a:pt x="511" y="964"/>
                  </a:lnTo>
                  <a:lnTo>
                    <a:pt x="511" y="1021"/>
                  </a:lnTo>
                  <a:lnTo>
                    <a:pt x="624" y="1021"/>
                  </a:lnTo>
                  <a:lnTo>
                    <a:pt x="624" y="1077"/>
                  </a:lnTo>
                  <a:lnTo>
                    <a:pt x="681" y="1077"/>
                  </a:lnTo>
                  <a:lnTo>
                    <a:pt x="681" y="1021"/>
                  </a:lnTo>
                  <a:lnTo>
                    <a:pt x="737" y="1021"/>
                  </a:lnTo>
                  <a:lnTo>
                    <a:pt x="737" y="624"/>
                  </a:lnTo>
                  <a:lnTo>
                    <a:pt x="794" y="624"/>
                  </a:lnTo>
                  <a:lnTo>
                    <a:pt x="794" y="510"/>
                  </a:lnTo>
                  <a:lnTo>
                    <a:pt x="851" y="510"/>
                  </a:lnTo>
                  <a:lnTo>
                    <a:pt x="851" y="340"/>
                  </a:lnTo>
                  <a:lnTo>
                    <a:pt x="681" y="340"/>
                  </a:lnTo>
                  <a:lnTo>
                    <a:pt x="681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681" y="227"/>
                  </a:lnTo>
                  <a:lnTo>
                    <a:pt x="681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7" name="Freeform 273"/>
            <p:cNvSpPr>
              <a:spLocks/>
            </p:cNvSpPr>
            <p:nvPr/>
          </p:nvSpPr>
          <p:spPr bwMode="auto">
            <a:xfrm>
              <a:off x="3421" y="2558"/>
              <a:ext cx="1474" cy="2098"/>
            </a:xfrm>
            <a:custGeom>
              <a:avLst/>
              <a:gdLst>
                <a:gd name="T0" fmla="*/ 964 w 1474"/>
                <a:gd name="T1" fmla="*/ 2041 h 2098"/>
                <a:gd name="T2" fmla="*/ 907 w 1474"/>
                <a:gd name="T3" fmla="*/ 1984 h 2098"/>
                <a:gd name="T4" fmla="*/ 794 w 1474"/>
                <a:gd name="T5" fmla="*/ 1928 h 2098"/>
                <a:gd name="T6" fmla="*/ 567 w 1474"/>
                <a:gd name="T7" fmla="*/ 1984 h 2098"/>
                <a:gd name="T8" fmla="*/ 454 w 1474"/>
                <a:gd name="T9" fmla="*/ 1928 h 2098"/>
                <a:gd name="T10" fmla="*/ 283 w 1474"/>
                <a:gd name="T11" fmla="*/ 1984 h 2098"/>
                <a:gd name="T12" fmla="*/ 227 w 1474"/>
                <a:gd name="T13" fmla="*/ 2041 h 2098"/>
                <a:gd name="T14" fmla="*/ 170 w 1474"/>
                <a:gd name="T15" fmla="*/ 2098 h 2098"/>
                <a:gd name="T16" fmla="*/ 113 w 1474"/>
                <a:gd name="T17" fmla="*/ 2041 h 2098"/>
                <a:gd name="T18" fmla="*/ 57 w 1474"/>
                <a:gd name="T19" fmla="*/ 1928 h 2098"/>
                <a:gd name="T20" fmla="*/ 0 w 1474"/>
                <a:gd name="T21" fmla="*/ 1871 h 2098"/>
                <a:gd name="T22" fmla="*/ 57 w 1474"/>
                <a:gd name="T23" fmla="*/ 1587 h 2098"/>
                <a:gd name="T24" fmla="*/ 113 w 1474"/>
                <a:gd name="T25" fmla="*/ 1531 h 2098"/>
                <a:gd name="T26" fmla="*/ 170 w 1474"/>
                <a:gd name="T27" fmla="*/ 1190 h 2098"/>
                <a:gd name="T28" fmla="*/ 113 w 1474"/>
                <a:gd name="T29" fmla="*/ 1077 h 2098"/>
                <a:gd name="T30" fmla="*/ 57 w 1474"/>
                <a:gd name="T31" fmla="*/ 964 h 2098"/>
                <a:gd name="T32" fmla="*/ 113 w 1474"/>
                <a:gd name="T33" fmla="*/ 907 h 2098"/>
                <a:gd name="T34" fmla="*/ 170 w 1474"/>
                <a:gd name="T35" fmla="*/ 850 h 2098"/>
                <a:gd name="T36" fmla="*/ 227 w 1474"/>
                <a:gd name="T37" fmla="*/ 680 h 2098"/>
                <a:gd name="T38" fmla="*/ 340 w 1474"/>
                <a:gd name="T39" fmla="*/ 510 h 2098"/>
                <a:gd name="T40" fmla="*/ 454 w 1474"/>
                <a:gd name="T41" fmla="*/ 453 h 2098"/>
                <a:gd name="T42" fmla="*/ 567 w 1474"/>
                <a:gd name="T43" fmla="*/ 510 h 2098"/>
                <a:gd name="T44" fmla="*/ 624 w 1474"/>
                <a:gd name="T45" fmla="*/ 453 h 2098"/>
                <a:gd name="T46" fmla="*/ 680 w 1474"/>
                <a:gd name="T47" fmla="*/ 283 h 2098"/>
                <a:gd name="T48" fmla="*/ 737 w 1474"/>
                <a:gd name="T49" fmla="*/ 227 h 2098"/>
                <a:gd name="T50" fmla="*/ 794 w 1474"/>
                <a:gd name="T51" fmla="*/ 113 h 2098"/>
                <a:gd name="T52" fmla="*/ 850 w 1474"/>
                <a:gd name="T53" fmla="*/ 56 h 2098"/>
                <a:gd name="T54" fmla="*/ 1021 w 1474"/>
                <a:gd name="T55" fmla="*/ 0 h 2098"/>
                <a:gd name="T56" fmla="*/ 1361 w 1474"/>
                <a:gd name="T57" fmla="*/ 113 h 2098"/>
                <a:gd name="T58" fmla="*/ 1417 w 1474"/>
                <a:gd name="T59" fmla="*/ 170 h 2098"/>
                <a:gd name="T60" fmla="*/ 1474 w 1474"/>
                <a:gd name="T61" fmla="*/ 340 h 2098"/>
                <a:gd name="T62" fmla="*/ 1361 w 1474"/>
                <a:gd name="T63" fmla="*/ 623 h 2098"/>
                <a:gd name="T64" fmla="*/ 1304 w 1474"/>
                <a:gd name="T65" fmla="*/ 567 h 2098"/>
                <a:gd name="T66" fmla="*/ 1247 w 1474"/>
                <a:gd name="T67" fmla="*/ 510 h 2098"/>
                <a:gd name="T68" fmla="*/ 1191 w 1474"/>
                <a:gd name="T69" fmla="*/ 567 h 2098"/>
                <a:gd name="T70" fmla="*/ 1247 w 1474"/>
                <a:gd name="T71" fmla="*/ 794 h 2098"/>
                <a:gd name="T72" fmla="*/ 1361 w 1474"/>
                <a:gd name="T73" fmla="*/ 850 h 2098"/>
                <a:gd name="T74" fmla="*/ 1304 w 1474"/>
                <a:gd name="T75" fmla="*/ 1020 h 2098"/>
                <a:gd name="T76" fmla="*/ 1247 w 1474"/>
                <a:gd name="T77" fmla="*/ 1077 h 2098"/>
                <a:gd name="T78" fmla="*/ 1134 w 1474"/>
                <a:gd name="T79" fmla="*/ 1190 h 2098"/>
                <a:gd name="T80" fmla="*/ 1191 w 1474"/>
                <a:gd name="T81" fmla="*/ 1247 h 2098"/>
                <a:gd name="T82" fmla="*/ 1247 w 1474"/>
                <a:gd name="T83" fmla="*/ 1361 h 2098"/>
                <a:gd name="T84" fmla="*/ 1304 w 1474"/>
                <a:gd name="T85" fmla="*/ 1417 h 2098"/>
                <a:gd name="T86" fmla="*/ 1247 w 1474"/>
                <a:gd name="T87" fmla="*/ 1644 h 2098"/>
                <a:gd name="T88" fmla="*/ 1191 w 1474"/>
                <a:gd name="T89" fmla="*/ 1758 h 2098"/>
                <a:gd name="T90" fmla="*/ 1134 w 1474"/>
                <a:gd name="T91" fmla="*/ 1871 h 2098"/>
                <a:gd name="T92" fmla="*/ 1077 w 1474"/>
                <a:gd name="T93" fmla="*/ 1928 h 2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74" h="2098">
                  <a:moveTo>
                    <a:pt x="1077" y="2041"/>
                  </a:moveTo>
                  <a:lnTo>
                    <a:pt x="964" y="2041"/>
                  </a:lnTo>
                  <a:lnTo>
                    <a:pt x="964" y="1984"/>
                  </a:lnTo>
                  <a:lnTo>
                    <a:pt x="907" y="1984"/>
                  </a:lnTo>
                  <a:lnTo>
                    <a:pt x="907" y="1928"/>
                  </a:lnTo>
                  <a:lnTo>
                    <a:pt x="794" y="1928"/>
                  </a:lnTo>
                  <a:lnTo>
                    <a:pt x="794" y="1984"/>
                  </a:lnTo>
                  <a:lnTo>
                    <a:pt x="567" y="1984"/>
                  </a:lnTo>
                  <a:lnTo>
                    <a:pt x="567" y="1928"/>
                  </a:lnTo>
                  <a:lnTo>
                    <a:pt x="454" y="1928"/>
                  </a:lnTo>
                  <a:lnTo>
                    <a:pt x="454" y="1984"/>
                  </a:lnTo>
                  <a:lnTo>
                    <a:pt x="283" y="1984"/>
                  </a:lnTo>
                  <a:lnTo>
                    <a:pt x="283" y="2041"/>
                  </a:lnTo>
                  <a:lnTo>
                    <a:pt x="227" y="2041"/>
                  </a:lnTo>
                  <a:lnTo>
                    <a:pt x="227" y="2098"/>
                  </a:lnTo>
                  <a:lnTo>
                    <a:pt x="170" y="2098"/>
                  </a:lnTo>
                  <a:lnTo>
                    <a:pt x="170" y="2041"/>
                  </a:lnTo>
                  <a:lnTo>
                    <a:pt x="113" y="2041"/>
                  </a:lnTo>
                  <a:lnTo>
                    <a:pt x="113" y="1928"/>
                  </a:lnTo>
                  <a:lnTo>
                    <a:pt x="57" y="1928"/>
                  </a:lnTo>
                  <a:lnTo>
                    <a:pt x="57" y="1871"/>
                  </a:lnTo>
                  <a:lnTo>
                    <a:pt x="0" y="1871"/>
                  </a:lnTo>
                  <a:lnTo>
                    <a:pt x="0" y="1587"/>
                  </a:lnTo>
                  <a:lnTo>
                    <a:pt x="57" y="1587"/>
                  </a:lnTo>
                  <a:lnTo>
                    <a:pt x="57" y="1531"/>
                  </a:lnTo>
                  <a:lnTo>
                    <a:pt x="113" y="1531"/>
                  </a:lnTo>
                  <a:lnTo>
                    <a:pt x="113" y="1190"/>
                  </a:lnTo>
                  <a:lnTo>
                    <a:pt x="170" y="1190"/>
                  </a:lnTo>
                  <a:lnTo>
                    <a:pt x="170" y="1077"/>
                  </a:lnTo>
                  <a:lnTo>
                    <a:pt x="113" y="1077"/>
                  </a:lnTo>
                  <a:lnTo>
                    <a:pt x="113" y="964"/>
                  </a:lnTo>
                  <a:lnTo>
                    <a:pt x="57" y="964"/>
                  </a:lnTo>
                  <a:lnTo>
                    <a:pt x="57" y="907"/>
                  </a:lnTo>
                  <a:lnTo>
                    <a:pt x="113" y="907"/>
                  </a:lnTo>
                  <a:lnTo>
                    <a:pt x="113" y="850"/>
                  </a:lnTo>
                  <a:lnTo>
                    <a:pt x="170" y="850"/>
                  </a:lnTo>
                  <a:lnTo>
                    <a:pt x="170" y="680"/>
                  </a:lnTo>
                  <a:lnTo>
                    <a:pt x="227" y="680"/>
                  </a:lnTo>
                  <a:lnTo>
                    <a:pt x="227" y="510"/>
                  </a:lnTo>
                  <a:lnTo>
                    <a:pt x="340" y="510"/>
                  </a:lnTo>
                  <a:lnTo>
                    <a:pt x="340" y="453"/>
                  </a:lnTo>
                  <a:lnTo>
                    <a:pt x="454" y="453"/>
                  </a:lnTo>
                  <a:lnTo>
                    <a:pt x="454" y="510"/>
                  </a:lnTo>
                  <a:lnTo>
                    <a:pt x="567" y="510"/>
                  </a:lnTo>
                  <a:lnTo>
                    <a:pt x="567" y="453"/>
                  </a:lnTo>
                  <a:lnTo>
                    <a:pt x="624" y="453"/>
                  </a:lnTo>
                  <a:lnTo>
                    <a:pt x="624" y="283"/>
                  </a:lnTo>
                  <a:lnTo>
                    <a:pt x="680" y="283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737" y="113"/>
                  </a:lnTo>
                  <a:lnTo>
                    <a:pt x="794" y="113"/>
                  </a:lnTo>
                  <a:lnTo>
                    <a:pt x="794" y="56"/>
                  </a:lnTo>
                  <a:lnTo>
                    <a:pt x="850" y="56"/>
                  </a:lnTo>
                  <a:lnTo>
                    <a:pt x="850" y="0"/>
                  </a:lnTo>
                  <a:lnTo>
                    <a:pt x="1021" y="0"/>
                  </a:lnTo>
                  <a:lnTo>
                    <a:pt x="1021" y="113"/>
                  </a:lnTo>
                  <a:lnTo>
                    <a:pt x="1361" y="113"/>
                  </a:lnTo>
                  <a:lnTo>
                    <a:pt x="1361" y="170"/>
                  </a:lnTo>
                  <a:lnTo>
                    <a:pt x="1417" y="170"/>
                  </a:lnTo>
                  <a:lnTo>
                    <a:pt x="1417" y="340"/>
                  </a:lnTo>
                  <a:lnTo>
                    <a:pt x="1474" y="340"/>
                  </a:lnTo>
                  <a:lnTo>
                    <a:pt x="1474" y="623"/>
                  </a:lnTo>
                  <a:lnTo>
                    <a:pt x="1361" y="623"/>
                  </a:lnTo>
                  <a:lnTo>
                    <a:pt x="1361" y="567"/>
                  </a:lnTo>
                  <a:lnTo>
                    <a:pt x="1304" y="567"/>
                  </a:lnTo>
                  <a:lnTo>
                    <a:pt x="1304" y="510"/>
                  </a:lnTo>
                  <a:lnTo>
                    <a:pt x="1247" y="510"/>
                  </a:lnTo>
                  <a:lnTo>
                    <a:pt x="1247" y="567"/>
                  </a:lnTo>
                  <a:lnTo>
                    <a:pt x="1191" y="567"/>
                  </a:lnTo>
                  <a:lnTo>
                    <a:pt x="1191" y="794"/>
                  </a:lnTo>
                  <a:lnTo>
                    <a:pt x="1247" y="794"/>
                  </a:lnTo>
                  <a:lnTo>
                    <a:pt x="1247" y="850"/>
                  </a:lnTo>
                  <a:lnTo>
                    <a:pt x="1361" y="850"/>
                  </a:lnTo>
                  <a:lnTo>
                    <a:pt x="1361" y="1020"/>
                  </a:lnTo>
                  <a:lnTo>
                    <a:pt x="1304" y="1020"/>
                  </a:lnTo>
                  <a:lnTo>
                    <a:pt x="1304" y="1077"/>
                  </a:lnTo>
                  <a:lnTo>
                    <a:pt x="1247" y="1077"/>
                  </a:lnTo>
                  <a:lnTo>
                    <a:pt x="1247" y="1190"/>
                  </a:lnTo>
                  <a:lnTo>
                    <a:pt x="1134" y="1190"/>
                  </a:lnTo>
                  <a:lnTo>
                    <a:pt x="1134" y="1247"/>
                  </a:lnTo>
                  <a:lnTo>
                    <a:pt x="1191" y="1247"/>
                  </a:lnTo>
                  <a:lnTo>
                    <a:pt x="1191" y="1361"/>
                  </a:lnTo>
                  <a:lnTo>
                    <a:pt x="1247" y="1361"/>
                  </a:lnTo>
                  <a:lnTo>
                    <a:pt x="1247" y="1417"/>
                  </a:lnTo>
                  <a:lnTo>
                    <a:pt x="1304" y="1417"/>
                  </a:lnTo>
                  <a:lnTo>
                    <a:pt x="1304" y="1644"/>
                  </a:lnTo>
                  <a:lnTo>
                    <a:pt x="1247" y="1644"/>
                  </a:lnTo>
                  <a:lnTo>
                    <a:pt x="1247" y="1758"/>
                  </a:lnTo>
                  <a:lnTo>
                    <a:pt x="1191" y="1758"/>
                  </a:lnTo>
                  <a:lnTo>
                    <a:pt x="1191" y="1871"/>
                  </a:lnTo>
                  <a:lnTo>
                    <a:pt x="1134" y="1871"/>
                  </a:lnTo>
                  <a:lnTo>
                    <a:pt x="1134" y="1928"/>
                  </a:lnTo>
                  <a:lnTo>
                    <a:pt x="1077" y="1928"/>
                  </a:lnTo>
                  <a:lnTo>
                    <a:pt x="1077" y="204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9" name="Freeform 275"/>
            <p:cNvSpPr>
              <a:spLocks/>
            </p:cNvSpPr>
            <p:nvPr/>
          </p:nvSpPr>
          <p:spPr bwMode="auto">
            <a:xfrm>
              <a:off x="1493" y="1764"/>
              <a:ext cx="1077" cy="850"/>
            </a:xfrm>
            <a:custGeom>
              <a:avLst/>
              <a:gdLst>
                <a:gd name="T0" fmla="*/ 1077 w 1077"/>
                <a:gd name="T1" fmla="*/ 737 h 850"/>
                <a:gd name="T2" fmla="*/ 964 w 1077"/>
                <a:gd name="T3" fmla="*/ 737 h 850"/>
                <a:gd name="T4" fmla="*/ 964 w 1077"/>
                <a:gd name="T5" fmla="*/ 680 h 850"/>
                <a:gd name="T6" fmla="*/ 907 w 1077"/>
                <a:gd name="T7" fmla="*/ 680 h 850"/>
                <a:gd name="T8" fmla="*/ 907 w 1077"/>
                <a:gd name="T9" fmla="*/ 737 h 850"/>
                <a:gd name="T10" fmla="*/ 680 w 1077"/>
                <a:gd name="T11" fmla="*/ 737 h 850"/>
                <a:gd name="T12" fmla="*/ 680 w 1077"/>
                <a:gd name="T13" fmla="*/ 794 h 850"/>
                <a:gd name="T14" fmla="*/ 624 w 1077"/>
                <a:gd name="T15" fmla="*/ 794 h 850"/>
                <a:gd name="T16" fmla="*/ 624 w 1077"/>
                <a:gd name="T17" fmla="*/ 850 h 850"/>
                <a:gd name="T18" fmla="*/ 510 w 1077"/>
                <a:gd name="T19" fmla="*/ 850 h 850"/>
                <a:gd name="T20" fmla="*/ 510 w 1077"/>
                <a:gd name="T21" fmla="*/ 794 h 850"/>
                <a:gd name="T22" fmla="*/ 454 w 1077"/>
                <a:gd name="T23" fmla="*/ 794 h 850"/>
                <a:gd name="T24" fmla="*/ 454 w 1077"/>
                <a:gd name="T25" fmla="*/ 454 h 850"/>
                <a:gd name="T26" fmla="*/ 397 w 1077"/>
                <a:gd name="T27" fmla="*/ 454 h 850"/>
                <a:gd name="T28" fmla="*/ 397 w 1077"/>
                <a:gd name="T29" fmla="*/ 397 h 850"/>
                <a:gd name="T30" fmla="*/ 284 w 1077"/>
                <a:gd name="T31" fmla="*/ 397 h 850"/>
                <a:gd name="T32" fmla="*/ 284 w 1077"/>
                <a:gd name="T33" fmla="*/ 340 h 850"/>
                <a:gd name="T34" fmla="*/ 227 w 1077"/>
                <a:gd name="T35" fmla="*/ 340 h 850"/>
                <a:gd name="T36" fmla="*/ 227 w 1077"/>
                <a:gd name="T37" fmla="*/ 283 h 850"/>
                <a:gd name="T38" fmla="*/ 113 w 1077"/>
                <a:gd name="T39" fmla="*/ 283 h 850"/>
                <a:gd name="T40" fmla="*/ 113 w 1077"/>
                <a:gd name="T41" fmla="*/ 454 h 850"/>
                <a:gd name="T42" fmla="*/ 0 w 1077"/>
                <a:gd name="T43" fmla="*/ 454 h 850"/>
                <a:gd name="T44" fmla="*/ 0 w 1077"/>
                <a:gd name="T45" fmla="*/ 283 h 850"/>
                <a:gd name="T46" fmla="*/ 57 w 1077"/>
                <a:gd name="T47" fmla="*/ 283 h 850"/>
                <a:gd name="T48" fmla="*/ 57 w 1077"/>
                <a:gd name="T49" fmla="*/ 170 h 850"/>
                <a:gd name="T50" fmla="*/ 284 w 1077"/>
                <a:gd name="T51" fmla="*/ 170 h 850"/>
                <a:gd name="T52" fmla="*/ 284 w 1077"/>
                <a:gd name="T53" fmla="*/ 113 h 850"/>
                <a:gd name="T54" fmla="*/ 340 w 1077"/>
                <a:gd name="T55" fmla="*/ 113 h 850"/>
                <a:gd name="T56" fmla="*/ 340 w 1077"/>
                <a:gd name="T57" fmla="*/ 57 h 850"/>
                <a:gd name="T58" fmla="*/ 397 w 1077"/>
                <a:gd name="T59" fmla="*/ 57 h 850"/>
                <a:gd name="T60" fmla="*/ 397 w 1077"/>
                <a:gd name="T61" fmla="*/ 0 h 850"/>
                <a:gd name="T62" fmla="*/ 510 w 1077"/>
                <a:gd name="T63" fmla="*/ 0 h 850"/>
                <a:gd name="T64" fmla="*/ 510 w 1077"/>
                <a:gd name="T65" fmla="*/ 57 h 850"/>
                <a:gd name="T66" fmla="*/ 567 w 1077"/>
                <a:gd name="T67" fmla="*/ 57 h 850"/>
                <a:gd name="T68" fmla="*/ 624 w 1077"/>
                <a:gd name="T69" fmla="*/ 57 h 850"/>
                <a:gd name="T70" fmla="*/ 624 w 1077"/>
                <a:gd name="T71" fmla="*/ 113 h 850"/>
                <a:gd name="T72" fmla="*/ 907 w 1077"/>
                <a:gd name="T73" fmla="*/ 113 h 850"/>
                <a:gd name="T74" fmla="*/ 907 w 1077"/>
                <a:gd name="T75" fmla="*/ 170 h 850"/>
                <a:gd name="T76" fmla="*/ 851 w 1077"/>
                <a:gd name="T77" fmla="*/ 170 h 850"/>
                <a:gd name="T78" fmla="*/ 851 w 1077"/>
                <a:gd name="T79" fmla="*/ 340 h 850"/>
                <a:gd name="T80" fmla="*/ 907 w 1077"/>
                <a:gd name="T81" fmla="*/ 340 h 850"/>
                <a:gd name="T82" fmla="*/ 907 w 1077"/>
                <a:gd name="T83" fmla="*/ 454 h 850"/>
                <a:gd name="T84" fmla="*/ 1021 w 1077"/>
                <a:gd name="T85" fmla="*/ 454 h 850"/>
                <a:gd name="T86" fmla="*/ 1021 w 1077"/>
                <a:gd name="T87" fmla="*/ 510 h 850"/>
                <a:gd name="T88" fmla="*/ 1077 w 1077"/>
                <a:gd name="T89" fmla="*/ 510 h 850"/>
                <a:gd name="T90" fmla="*/ 1077 w 1077"/>
                <a:gd name="T91" fmla="*/ 737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77" h="850">
                  <a:moveTo>
                    <a:pt x="1077" y="737"/>
                  </a:moveTo>
                  <a:lnTo>
                    <a:pt x="964" y="737"/>
                  </a:lnTo>
                  <a:lnTo>
                    <a:pt x="964" y="680"/>
                  </a:lnTo>
                  <a:lnTo>
                    <a:pt x="907" y="680"/>
                  </a:lnTo>
                  <a:lnTo>
                    <a:pt x="907" y="737"/>
                  </a:lnTo>
                  <a:lnTo>
                    <a:pt x="680" y="737"/>
                  </a:lnTo>
                  <a:lnTo>
                    <a:pt x="680" y="794"/>
                  </a:lnTo>
                  <a:lnTo>
                    <a:pt x="624" y="794"/>
                  </a:lnTo>
                  <a:lnTo>
                    <a:pt x="624" y="850"/>
                  </a:lnTo>
                  <a:lnTo>
                    <a:pt x="510" y="850"/>
                  </a:lnTo>
                  <a:lnTo>
                    <a:pt x="510" y="794"/>
                  </a:lnTo>
                  <a:lnTo>
                    <a:pt x="454" y="794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113" y="283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624" y="57"/>
                  </a:lnTo>
                  <a:lnTo>
                    <a:pt x="624" y="113"/>
                  </a:lnTo>
                  <a:lnTo>
                    <a:pt x="907" y="113"/>
                  </a:lnTo>
                  <a:lnTo>
                    <a:pt x="907" y="170"/>
                  </a:lnTo>
                  <a:lnTo>
                    <a:pt x="851" y="170"/>
                  </a:lnTo>
                  <a:lnTo>
                    <a:pt x="851" y="340"/>
                  </a:lnTo>
                  <a:lnTo>
                    <a:pt x="907" y="340"/>
                  </a:lnTo>
                  <a:lnTo>
                    <a:pt x="907" y="454"/>
                  </a:lnTo>
                  <a:lnTo>
                    <a:pt x="1021" y="454"/>
                  </a:lnTo>
                  <a:lnTo>
                    <a:pt x="1021" y="510"/>
                  </a:lnTo>
                  <a:lnTo>
                    <a:pt x="1077" y="510"/>
                  </a:lnTo>
                  <a:lnTo>
                    <a:pt x="1077" y="73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0" name="Freeform 276"/>
            <p:cNvSpPr>
              <a:spLocks/>
            </p:cNvSpPr>
            <p:nvPr/>
          </p:nvSpPr>
          <p:spPr bwMode="auto">
            <a:xfrm>
              <a:off x="1890" y="2558"/>
              <a:ext cx="227" cy="227"/>
            </a:xfrm>
            <a:custGeom>
              <a:avLst/>
              <a:gdLst>
                <a:gd name="T0" fmla="*/ 57 w 227"/>
                <a:gd name="T1" fmla="*/ 0 h 227"/>
                <a:gd name="T2" fmla="*/ 57 w 227"/>
                <a:gd name="T3" fmla="*/ 113 h 227"/>
                <a:gd name="T4" fmla="*/ 0 w 227"/>
                <a:gd name="T5" fmla="*/ 113 h 227"/>
                <a:gd name="T6" fmla="*/ 0 w 227"/>
                <a:gd name="T7" fmla="*/ 227 h 227"/>
                <a:gd name="T8" fmla="*/ 227 w 227"/>
                <a:gd name="T9" fmla="*/ 227 h 227"/>
                <a:gd name="T10" fmla="*/ 227 w 227"/>
                <a:gd name="T11" fmla="*/ 170 h 227"/>
                <a:gd name="T12" fmla="*/ 170 w 227"/>
                <a:gd name="T13" fmla="*/ 170 h 227"/>
                <a:gd name="T14" fmla="*/ 170 w 227"/>
                <a:gd name="T15" fmla="*/ 113 h 227"/>
                <a:gd name="T16" fmla="*/ 227 w 227"/>
                <a:gd name="T17" fmla="*/ 113 h 227"/>
                <a:gd name="T18" fmla="*/ 227 w 227"/>
                <a:gd name="T19" fmla="*/ 56 h 227"/>
                <a:gd name="T20" fmla="*/ 113 w 227"/>
                <a:gd name="T21" fmla="*/ 56 h 227"/>
                <a:gd name="T22" fmla="*/ 113 w 227"/>
                <a:gd name="T23" fmla="*/ 0 h 227"/>
                <a:gd name="T24" fmla="*/ 57 w 227"/>
                <a:gd name="T2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227">
                  <a:moveTo>
                    <a:pt x="57" y="0"/>
                  </a:moveTo>
                  <a:lnTo>
                    <a:pt x="5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1" name="Freeform 277"/>
            <p:cNvSpPr>
              <a:spLocks/>
            </p:cNvSpPr>
            <p:nvPr/>
          </p:nvSpPr>
          <p:spPr bwMode="auto">
            <a:xfrm>
              <a:off x="1777" y="2841"/>
              <a:ext cx="680" cy="340"/>
            </a:xfrm>
            <a:custGeom>
              <a:avLst/>
              <a:gdLst>
                <a:gd name="T0" fmla="*/ 0 w 680"/>
                <a:gd name="T1" fmla="*/ 57 h 340"/>
                <a:gd name="T2" fmla="*/ 113 w 680"/>
                <a:gd name="T3" fmla="*/ 57 h 340"/>
                <a:gd name="T4" fmla="*/ 113 w 680"/>
                <a:gd name="T5" fmla="*/ 0 h 340"/>
                <a:gd name="T6" fmla="*/ 340 w 680"/>
                <a:gd name="T7" fmla="*/ 0 h 340"/>
                <a:gd name="T8" fmla="*/ 340 w 680"/>
                <a:gd name="T9" fmla="*/ 57 h 340"/>
                <a:gd name="T10" fmla="*/ 396 w 680"/>
                <a:gd name="T11" fmla="*/ 57 h 340"/>
                <a:gd name="T12" fmla="*/ 396 w 680"/>
                <a:gd name="T13" fmla="*/ 114 h 340"/>
                <a:gd name="T14" fmla="*/ 453 w 680"/>
                <a:gd name="T15" fmla="*/ 114 h 340"/>
                <a:gd name="T16" fmla="*/ 453 w 680"/>
                <a:gd name="T17" fmla="*/ 170 h 340"/>
                <a:gd name="T18" fmla="*/ 453 w 680"/>
                <a:gd name="T19" fmla="*/ 227 h 340"/>
                <a:gd name="T20" fmla="*/ 680 w 680"/>
                <a:gd name="T21" fmla="*/ 227 h 340"/>
                <a:gd name="T22" fmla="*/ 680 w 680"/>
                <a:gd name="T23" fmla="*/ 340 h 340"/>
                <a:gd name="T24" fmla="*/ 340 w 680"/>
                <a:gd name="T25" fmla="*/ 340 h 340"/>
                <a:gd name="T26" fmla="*/ 340 w 680"/>
                <a:gd name="T27" fmla="*/ 227 h 340"/>
                <a:gd name="T28" fmla="*/ 283 w 680"/>
                <a:gd name="T29" fmla="*/ 227 h 340"/>
                <a:gd name="T30" fmla="*/ 283 w 680"/>
                <a:gd name="T31" fmla="*/ 170 h 340"/>
                <a:gd name="T32" fmla="*/ 226 w 680"/>
                <a:gd name="T33" fmla="*/ 170 h 340"/>
                <a:gd name="T34" fmla="*/ 226 w 680"/>
                <a:gd name="T35" fmla="*/ 114 h 340"/>
                <a:gd name="T36" fmla="*/ 0 w 680"/>
                <a:gd name="T37" fmla="*/ 114 h 340"/>
                <a:gd name="T38" fmla="*/ 0 w 680"/>
                <a:gd name="T39" fmla="*/ 5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0" h="340">
                  <a:moveTo>
                    <a:pt x="0" y="57"/>
                  </a:moveTo>
                  <a:lnTo>
                    <a:pt x="113" y="57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6" y="57"/>
                  </a:lnTo>
                  <a:lnTo>
                    <a:pt x="396" y="114"/>
                  </a:lnTo>
                  <a:lnTo>
                    <a:pt x="453" y="114"/>
                  </a:lnTo>
                  <a:lnTo>
                    <a:pt x="453" y="170"/>
                  </a:lnTo>
                  <a:lnTo>
                    <a:pt x="453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283" y="227"/>
                  </a:lnTo>
                  <a:lnTo>
                    <a:pt x="283" y="170"/>
                  </a:lnTo>
                  <a:lnTo>
                    <a:pt x="226" y="170"/>
                  </a:lnTo>
                  <a:lnTo>
                    <a:pt x="226" y="114"/>
                  </a:lnTo>
                  <a:lnTo>
                    <a:pt x="0" y="114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2" name="Freeform 278"/>
            <p:cNvSpPr>
              <a:spLocks/>
            </p:cNvSpPr>
            <p:nvPr/>
          </p:nvSpPr>
          <p:spPr bwMode="auto">
            <a:xfrm>
              <a:off x="1777" y="2444"/>
              <a:ext cx="1020" cy="908"/>
            </a:xfrm>
            <a:custGeom>
              <a:avLst/>
              <a:gdLst>
                <a:gd name="T0" fmla="*/ 793 w 1020"/>
                <a:gd name="T1" fmla="*/ 908 h 908"/>
                <a:gd name="T2" fmla="*/ 793 w 1020"/>
                <a:gd name="T3" fmla="*/ 794 h 908"/>
                <a:gd name="T4" fmla="*/ 737 w 1020"/>
                <a:gd name="T5" fmla="*/ 794 h 908"/>
                <a:gd name="T6" fmla="*/ 737 w 1020"/>
                <a:gd name="T7" fmla="*/ 737 h 908"/>
                <a:gd name="T8" fmla="*/ 680 w 1020"/>
                <a:gd name="T9" fmla="*/ 737 h 908"/>
                <a:gd name="T10" fmla="*/ 680 w 1020"/>
                <a:gd name="T11" fmla="*/ 624 h 908"/>
                <a:gd name="T12" fmla="*/ 453 w 1020"/>
                <a:gd name="T13" fmla="*/ 624 h 908"/>
                <a:gd name="T14" fmla="*/ 453 w 1020"/>
                <a:gd name="T15" fmla="*/ 511 h 908"/>
                <a:gd name="T16" fmla="*/ 396 w 1020"/>
                <a:gd name="T17" fmla="*/ 511 h 908"/>
                <a:gd name="T18" fmla="*/ 396 w 1020"/>
                <a:gd name="T19" fmla="*/ 454 h 908"/>
                <a:gd name="T20" fmla="*/ 340 w 1020"/>
                <a:gd name="T21" fmla="*/ 454 h 908"/>
                <a:gd name="T22" fmla="*/ 340 w 1020"/>
                <a:gd name="T23" fmla="*/ 397 h 908"/>
                <a:gd name="T24" fmla="*/ 113 w 1020"/>
                <a:gd name="T25" fmla="*/ 397 h 908"/>
                <a:gd name="T26" fmla="*/ 113 w 1020"/>
                <a:gd name="T27" fmla="*/ 454 h 908"/>
                <a:gd name="T28" fmla="*/ 0 w 1020"/>
                <a:gd name="T29" fmla="*/ 454 h 908"/>
                <a:gd name="T30" fmla="*/ 0 w 1020"/>
                <a:gd name="T31" fmla="*/ 397 h 908"/>
                <a:gd name="T32" fmla="*/ 56 w 1020"/>
                <a:gd name="T33" fmla="*/ 397 h 908"/>
                <a:gd name="T34" fmla="*/ 56 w 1020"/>
                <a:gd name="T35" fmla="*/ 341 h 908"/>
                <a:gd name="T36" fmla="*/ 340 w 1020"/>
                <a:gd name="T37" fmla="*/ 341 h 908"/>
                <a:gd name="T38" fmla="*/ 340 w 1020"/>
                <a:gd name="T39" fmla="*/ 284 h 908"/>
                <a:gd name="T40" fmla="*/ 283 w 1020"/>
                <a:gd name="T41" fmla="*/ 284 h 908"/>
                <a:gd name="T42" fmla="*/ 283 w 1020"/>
                <a:gd name="T43" fmla="*/ 227 h 908"/>
                <a:gd name="T44" fmla="*/ 340 w 1020"/>
                <a:gd name="T45" fmla="*/ 227 h 908"/>
                <a:gd name="T46" fmla="*/ 340 w 1020"/>
                <a:gd name="T47" fmla="*/ 114 h 908"/>
                <a:gd name="T48" fmla="*/ 396 w 1020"/>
                <a:gd name="T49" fmla="*/ 114 h 908"/>
                <a:gd name="T50" fmla="*/ 396 w 1020"/>
                <a:gd name="T51" fmla="*/ 57 h 908"/>
                <a:gd name="T52" fmla="*/ 623 w 1020"/>
                <a:gd name="T53" fmla="*/ 57 h 908"/>
                <a:gd name="T54" fmla="*/ 623 w 1020"/>
                <a:gd name="T55" fmla="*/ 0 h 908"/>
                <a:gd name="T56" fmla="*/ 680 w 1020"/>
                <a:gd name="T57" fmla="*/ 0 h 908"/>
                <a:gd name="T58" fmla="*/ 680 w 1020"/>
                <a:gd name="T59" fmla="*/ 57 h 908"/>
                <a:gd name="T60" fmla="*/ 793 w 1020"/>
                <a:gd name="T61" fmla="*/ 57 h 908"/>
                <a:gd name="T62" fmla="*/ 793 w 1020"/>
                <a:gd name="T63" fmla="*/ 170 h 908"/>
                <a:gd name="T64" fmla="*/ 850 w 1020"/>
                <a:gd name="T65" fmla="*/ 170 h 908"/>
                <a:gd name="T66" fmla="*/ 850 w 1020"/>
                <a:gd name="T67" fmla="*/ 341 h 908"/>
                <a:gd name="T68" fmla="*/ 907 w 1020"/>
                <a:gd name="T69" fmla="*/ 341 h 908"/>
                <a:gd name="T70" fmla="*/ 907 w 1020"/>
                <a:gd name="T71" fmla="*/ 397 h 908"/>
                <a:gd name="T72" fmla="*/ 963 w 1020"/>
                <a:gd name="T73" fmla="*/ 397 h 908"/>
                <a:gd name="T74" fmla="*/ 963 w 1020"/>
                <a:gd name="T75" fmla="*/ 511 h 908"/>
                <a:gd name="T76" fmla="*/ 1020 w 1020"/>
                <a:gd name="T77" fmla="*/ 511 h 908"/>
                <a:gd name="T78" fmla="*/ 1020 w 1020"/>
                <a:gd name="T79" fmla="*/ 908 h 908"/>
                <a:gd name="T80" fmla="*/ 793 w 1020"/>
                <a:gd name="T81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0" h="908">
                  <a:moveTo>
                    <a:pt x="793" y="908"/>
                  </a:moveTo>
                  <a:lnTo>
                    <a:pt x="793" y="794"/>
                  </a:lnTo>
                  <a:lnTo>
                    <a:pt x="737" y="794"/>
                  </a:lnTo>
                  <a:lnTo>
                    <a:pt x="737" y="737"/>
                  </a:lnTo>
                  <a:lnTo>
                    <a:pt x="680" y="737"/>
                  </a:lnTo>
                  <a:lnTo>
                    <a:pt x="680" y="624"/>
                  </a:lnTo>
                  <a:lnTo>
                    <a:pt x="453" y="624"/>
                  </a:lnTo>
                  <a:lnTo>
                    <a:pt x="453" y="511"/>
                  </a:lnTo>
                  <a:lnTo>
                    <a:pt x="396" y="511"/>
                  </a:lnTo>
                  <a:lnTo>
                    <a:pt x="396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341"/>
                  </a:lnTo>
                  <a:lnTo>
                    <a:pt x="340" y="341"/>
                  </a:lnTo>
                  <a:lnTo>
                    <a:pt x="340" y="284"/>
                  </a:lnTo>
                  <a:lnTo>
                    <a:pt x="283" y="284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396" y="114"/>
                  </a:lnTo>
                  <a:lnTo>
                    <a:pt x="396" y="57"/>
                  </a:lnTo>
                  <a:lnTo>
                    <a:pt x="623" y="57"/>
                  </a:lnTo>
                  <a:lnTo>
                    <a:pt x="623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793" y="57"/>
                  </a:lnTo>
                  <a:lnTo>
                    <a:pt x="793" y="170"/>
                  </a:lnTo>
                  <a:lnTo>
                    <a:pt x="850" y="170"/>
                  </a:lnTo>
                  <a:lnTo>
                    <a:pt x="850" y="341"/>
                  </a:lnTo>
                  <a:lnTo>
                    <a:pt x="907" y="341"/>
                  </a:lnTo>
                  <a:lnTo>
                    <a:pt x="907" y="397"/>
                  </a:lnTo>
                  <a:lnTo>
                    <a:pt x="963" y="397"/>
                  </a:lnTo>
                  <a:lnTo>
                    <a:pt x="963" y="511"/>
                  </a:lnTo>
                  <a:lnTo>
                    <a:pt x="1020" y="511"/>
                  </a:lnTo>
                  <a:lnTo>
                    <a:pt x="1020" y="908"/>
                  </a:lnTo>
                  <a:lnTo>
                    <a:pt x="793" y="90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3" name="Freeform 279"/>
            <p:cNvSpPr>
              <a:spLocks/>
            </p:cNvSpPr>
            <p:nvPr/>
          </p:nvSpPr>
          <p:spPr bwMode="auto">
            <a:xfrm>
              <a:off x="1493" y="2841"/>
              <a:ext cx="964" cy="624"/>
            </a:xfrm>
            <a:custGeom>
              <a:avLst/>
              <a:gdLst>
                <a:gd name="T0" fmla="*/ 284 w 964"/>
                <a:gd name="T1" fmla="*/ 57 h 624"/>
                <a:gd name="T2" fmla="*/ 170 w 964"/>
                <a:gd name="T3" fmla="*/ 57 h 624"/>
                <a:gd name="T4" fmla="*/ 170 w 964"/>
                <a:gd name="T5" fmla="*/ 0 h 624"/>
                <a:gd name="T6" fmla="*/ 57 w 964"/>
                <a:gd name="T7" fmla="*/ 0 h 624"/>
                <a:gd name="T8" fmla="*/ 57 w 964"/>
                <a:gd name="T9" fmla="*/ 114 h 624"/>
                <a:gd name="T10" fmla="*/ 0 w 964"/>
                <a:gd name="T11" fmla="*/ 114 h 624"/>
                <a:gd name="T12" fmla="*/ 0 w 964"/>
                <a:gd name="T13" fmla="*/ 170 h 624"/>
                <a:gd name="T14" fmla="*/ 113 w 964"/>
                <a:gd name="T15" fmla="*/ 170 h 624"/>
                <a:gd name="T16" fmla="*/ 113 w 964"/>
                <a:gd name="T17" fmla="*/ 340 h 624"/>
                <a:gd name="T18" fmla="*/ 170 w 964"/>
                <a:gd name="T19" fmla="*/ 340 h 624"/>
                <a:gd name="T20" fmla="*/ 170 w 964"/>
                <a:gd name="T21" fmla="*/ 397 h 624"/>
                <a:gd name="T22" fmla="*/ 227 w 964"/>
                <a:gd name="T23" fmla="*/ 397 h 624"/>
                <a:gd name="T24" fmla="*/ 227 w 964"/>
                <a:gd name="T25" fmla="*/ 511 h 624"/>
                <a:gd name="T26" fmla="*/ 284 w 964"/>
                <a:gd name="T27" fmla="*/ 511 h 624"/>
                <a:gd name="T28" fmla="*/ 284 w 964"/>
                <a:gd name="T29" fmla="*/ 624 h 624"/>
                <a:gd name="T30" fmla="*/ 397 w 964"/>
                <a:gd name="T31" fmla="*/ 624 h 624"/>
                <a:gd name="T32" fmla="*/ 397 w 964"/>
                <a:gd name="T33" fmla="*/ 397 h 624"/>
                <a:gd name="T34" fmla="*/ 510 w 964"/>
                <a:gd name="T35" fmla="*/ 397 h 624"/>
                <a:gd name="T36" fmla="*/ 510 w 964"/>
                <a:gd name="T37" fmla="*/ 454 h 624"/>
                <a:gd name="T38" fmla="*/ 567 w 964"/>
                <a:gd name="T39" fmla="*/ 454 h 624"/>
                <a:gd name="T40" fmla="*/ 567 w 964"/>
                <a:gd name="T41" fmla="*/ 397 h 624"/>
                <a:gd name="T42" fmla="*/ 964 w 964"/>
                <a:gd name="T43" fmla="*/ 397 h 624"/>
                <a:gd name="T44" fmla="*/ 964 w 964"/>
                <a:gd name="T45" fmla="*/ 340 h 624"/>
                <a:gd name="T46" fmla="*/ 624 w 964"/>
                <a:gd name="T47" fmla="*/ 340 h 624"/>
                <a:gd name="T48" fmla="*/ 624 w 964"/>
                <a:gd name="T49" fmla="*/ 227 h 624"/>
                <a:gd name="T50" fmla="*/ 567 w 964"/>
                <a:gd name="T51" fmla="*/ 227 h 624"/>
                <a:gd name="T52" fmla="*/ 567 w 964"/>
                <a:gd name="T53" fmla="*/ 170 h 624"/>
                <a:gd name="T54" fmla="*/ 510 w 964"/>
                <a:gd name="T55" fmla="*/ 170 h 624"/>
                <a:gd name="T56" fmla="*/ 510 w 964"/>
                <a:gd name="T57" fmla="*/ 114 h 624"/>
                <a:gd name="T58" fmla="*/ 284 w 964"/>
                <a:gd name="T59" fmla="*/ 114 h 624"/>
                <a:gd name="T60" fmla="*/ 284 w 964"/>
                <a:gd name="T61" fmla="*/ 5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64" h="624">
                  <a:moveTo>
                    <a:pt x="284" y="57"/>
                  </a:moveTo>
                  <a:lnTo>
                    <a:pt x="170" y="57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511"/>
                  </a:lnTo>
                  <a:lnTo>
                    <a:pt x="284" y="511"/>
                  </a:lnTo>
                  <a:lnTo>
                    <a:pt x="284" y="624"/>
                  </a:lnTo>
                  <a:lnTo>
                    <a:pt x="397" y="624"/>
                  </a:lnTo>
                  <a:lnTo>
                    <a:pt x="397" y="397"/>
                  </a:lnTo>
                  <a:lnTo>
                    <a:pt x="510" y="397"/>
                  </a:lnTo>
                  <a:lnTo>
                    <a:pt x="510" y="454"/>
                  </a:lnTo>
                  <a:lnTo>
                    <a:pt x="567" y="454"/>
                  </a:lnTo>
                  <a:lnTo>
                    <a:pt x="567" y="397"/>
                  </a:lnTo>
                  <a:lnTo>
                    <a:pt x="964" y="397"/>
                  </a:lnTo>
                  <a:lnTo>
                    <a:pt x="964" y="340"/>
                  </a:lnTo>
                  <a:lnTo>
                    <a:pt x="624" y="340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114"/>
                  </a:lnTo>
                  <a:lnTo>
                    <a:pt x="284" y="114"/>
                  </a:lnTo>
                  <a:lnTo>
                    <a:pt x="284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4" name="Freeform 280"/>
            <p:cNvSpPr>
              <a:spLocks/>
            </p:cNvSpPr>
            <p:nvPr/>
          </p:nvSpPr>
          <p:spPr bwMode="auto">
            <a:xfrm>
              <a:off x="1436" y="2047"/>
              <a:ext cx="511" cy="851"/>
            </a:xfrm>
            <a:custGeom>
              <a:avLst/>
              <a:gdLst>
                <a:gd name="T0" fmla="*/ 170 w 511"/>
                <a:gd name="T1" fmla="*/ 0 h 851"/>
                <a:gd name="T2" fmla="*/ 170 w 511"/>
                <a:gd name="T3" fmla="*/ 171 h 851"/>
                <a:gd name="T4" fmla="*/ 114 w 511"/>
                <a:gd name="T5" fmla="*/ 171 h 851"/>
                <a:gd name="T6" fmla="*/ 114 w 511"/>
                <a:gd name="T7" fmla="*/ 284 h 851"/>
                <a:gd name="T8" fmla="*/ 57 w 511"/>
                <a:gd name="T9" fmla="*/ 284 h 851"/>
                <a:gd name="T10" fmla="*/ 57 w 511"/>
                <a:gd name="T11" fmla="*/ 341 h 851"/>
                <a:gd name="T12" fmla="*/ 0 w 511"/>
                <a:gd name="T13" fmla="*/ 341 h 851"/>
                <a:gd name="T14" fmla="*/ 0 w 511"/>
                <a:gd name="T15" fmla="*/ 454 h 851"/>
                <a:gd name="T16" fmla="*/ 57 w 511"/>
                <a:gd name="T17" fmla="*/ 454 h 851"/>
                <a:gd name="T18" fmla="*/ 57 w 511"/>
                <a:gd name="T19" fmla="*/ 511 h 851"/>
                <a:gd name="T20" fmla="*/ 0 w 511"/>
                <a:gd name="T21" fmla="*/ 511 h 851"/>
                <a:gd name="T22" fmla="*/ 0 w 511"/>
                <a:gd name="T23" fmla="*/ 738 h 851"/>
                <a:gd name="T24" fmla="*/ 57 w 511"/>
                <a:gd name="T25" fmla="*/ 738 h 851"/>
                <a:gd name="T26" fmla="*/ 57 w 511"/>
                <a:gd name="T27" fmla="*/ 794 h 851"/>
                <a:gd name="T28" fmla="*/ 227 w 511"/>
                <a:gd name="T29" fmla="*/ 794 h 851"/>
                <a:gd name="T30" fmla="*/ 227 w 511"/>
                <a:gd name="T31" fmla="*/ 851 h 851"/>
                <a:gd name="T32" fmla="*/ 341 w 511"/>
                <a:gd name="T33" fmla="*/ 851 h 851"/>
                <a:gd name="T34" fmla="*/ 341 w 511"/>
                <a:gd name="T35" fmla="*/ 794 h 851"/>
                <a:gd name="T36" fmla="*/ 397 w 511"/>
                <a:gd name="T37" fmla="*/ 794 h 851"/>
                <a:gd name="T38" fmla="*/ 397 w 511"/>
                <a:gd name="T39" fmla="*/ 738 h 851"/>
                <a:gd name="T40" fmla="*/ 454 w 511"/>
                <a:gd name="T41" fmla="*/ 738 h 851"/>
                <a:gd name="T42" fmla="*/ 454 w 511"/>
                <a:gd name="T43" fmla="*/ 624 h 851"/>
                <a:gd name="T44" fmla="*/ 511 w 511"/>
                <a:gd name="T45" fmla="*/ 624 h 851"/>
                <a:gd name="T46" fmla="*/ 511 w 511"/>
                <a:gd name="T47" fmla="*/ 171 h 851"/>
                <a:gd name="T48" fmla="*/ 454 w 511"/>
                <a:gd name="T49" fmla="*/ 171 h 851"/>
                <a:gd name="T50" fmla="*/ 454 w 511"/>
                <a:gd name="T51" fmla="*/ 114 h 851"/>
                <a:gd name="T52" fmla="*/ 341 w 511"/>
                <a:gd name="T53" fmla="*/ 114 h 851"/>
                <a:gd name="T54" fmla="*/ 341 w 511"/>
                <a:gd name="T55" fmla="*/ 57 h 851"/>
                <a:gd name="T56" fmla="*/ 284 w 511"/>
                <a:gd name="T57" fmla="*/ 57 h 851"/>
                <a:gd name="T58" fmla="*/ 284 w 511"/>
                <a:gd name="T59" fmla="*/ 0 h 851"/>
                <a:gd name="T60" fmla="*/ 227 w 511"/>
                <a:gd name="T61" fmla="*/ 0 h 851"/>
                <a:gd name="T62" fmla="*/ 170 w 511"/>
                <a:gd name="T63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1" h="851">
                  <a:moveTo>
                    <a:pt x="170" y="0"/>
                  </a:moveTo>
                  <a:lnTo>
                    <a:pt x="170" y="171"/>
                  </a:lnTo>
                  <a:lnTo>
                    <a:pt x="114" y="171"/>
                  </a:lnTo>
                  <a:lnTo>
                    <a:pt x="114" y="284"/>
                  </a:lnTo>
                  <a:lnTo>
                    <a:pt x="57" y="284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11"/>
                  </a:lnTo>
                  <a:lnTo>
                    <a:pt x="0" y="511"/>
                  </a:lnTo>
                  <a:lnTo>
                    <a:pt x="0" y="738"/>
                  </a:lnTo>
                  <a:lnTo>
                    <a:pt x="57" y="738"/>
                  </a:lnTo>
                  <a:lnTo>
                    <a:pt x="57" y="794"/>
                  </a:lnTo>
                  <a:lnTo>
                    <a:pt x="227" y="794"/>
                  </a:lnTo>
                  <a:lnTo>
                    <a:pt x="227" y="851"/>
                  </a:lnTo>
                  <a:lnTo>
                    <a:pt x="341" y="851"/>
                  </a:lnTo>
                  <a:lnTo>
                    <a:pt x="341" y="794"/>
                  </a:lnTo>
                  <a:lnTo>
                    <a:pt x="397" y="794"/>
                  </a:lnTo>
                  <a:lnTo>
                    <a:pt x="397" y="738"/>
                  </a:lnTo>
                  <a:lnTo>
                    <a:pt x="454" y="738"/>
                  </a:lnTo>
                  <a:lnTo>
                    <a:pt x="454" y="624"/>
                  </a:lnTo>
                  <a:lnTo>
                    <a:pt x="511" y="624"/>
                  </a:lnTo>
                  <a:lnTo>
                    <a:pt x="511" y="171"/>
                  </a:lnTo>
                  <a:lnTo>
                    <a:pt x="454" y="171"/>
                  </a:lnTo>
                  <a:lnTo>
                    <a:pt x="454" y="114"/>
                  </a:lnTo>
                  <a:lnTo>
                    <a:pt x="341" y="114"/>
                  </a:lnTo>
                  <a:lnTo>
                    <a:pt x="341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227" y="0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5" name="Freeform 281"/>
            <p:cNvSpPr>
              <a:spLocks/>
            </p:cNvSpPr>
            <p:nvPr/>
          </p:nvSpPr>
          <p:spPr bwMode="auto">
            <a:xfrm>
              <a:off x="586" y="2218"/>
              <a:ext cx="1020" cy="1020"/>
            </a:xfrm>
            <a:custGeom>
              <a:avLst/>
              <a:gdLst>
                <a:gd name="T0" fmla="*/ 907 w 1020"/>
                <a:gd name="T1" fmla="*/ 907 h 1020"/>
                <a:gd name="T2" fmla="*/ 850 w 1020"/>
                <a:gd name="T3" fmla="*/ 850 h 1020"/>
                <a:gd name="T4" fmla="*/ 567 w 1020"/>
                <a:gd name="T5" fmla="*/ 793 h 1020"/>
                <a:gd name="T6" fmla="*/ 453 w 1020"/>
                <a:gd name="T7" fmla="*/ 963 h 1020"/>
                <a:gd name="T8" fmla="*/ 397 w 1020"/>
                <a:gd name="T9" fmla="*/ 1020 h 1020"/>
                <a:gd name="T10" fmla="*/ 283 w 1020"/>
                <a:gd name="T11" fmla="*/ 963 h 1020"/>
                <a:gd name="T12" fmla="*/ 170 w 1020"/>
                <a:gd name="T13" fmla="*/ 1020 h 1020"/>
                <a:gd name="T14" fmla="*/ 113 w 1020"/>
                <a:gd name="T15" fmla="*/ 907 h 1020"/>
                <a:gd name="T16" fmla="*/ 57 w 1020"/>
                <a:gd name="T17" fmla="*/ 737 h 1020"/>
                <a:gd name="T18" fmla="*/ 0 w 1020"/>
                <a:gd name="T19" fmla="*/ 680 h 1020"/>
                <a:gd name="T20" fmla="*/ 113 w 1020"/>
                <a:gd name="T21" fmla="*/ 567 h 1020"/>
                <a:gd name="T22" fmla="*/ 0 w 1020"/>
                <a:gd name="T23" fmla="*/ 510 h 1020"/>
                <a:gd name="T24" fmla="*/ 57 w 1020"/>
                <a:gd name="T25" fmla="*/ 283 h 1020"/>
                <a:gd name="T26" fmla="*/ 113 w 1020"/>
                <a:gd name="T27" fmla="*/ 340 h 1020"/>
                <a:gd name="T28" fmla="*/ 227 w 1020"/>
                <a:gd name="T29" fmla="*/ 396 h 1020"/>
                <a:gd name="T30" fmla="*/ 340 w 1020"/>
                <a:gd name="T31" fmla="*/ 453 h 1020"/>
                <a:gd name="T32" fmla="*/ 453 w 1020"/>
                <a:gd name="T33" fmla="*/ 510 h 1020"/>
                <a:gd name="T34" fmla="*/ 510 w 1020"/>
                <a:gd name="T35" fmla="*/ 453 h 1020"/>
                <a:gd name="T36" fmla="*/ 567 w 1020"/>
                <a:gd name="T37" fmla="*/ 396 h 1020"/>
                <a:gd name="T38" fmla="*/ 624 w 1020"/>
                <a:gd name="T39" fmla="*/ 340 h 1020"/>
                <a:gd name="T40" fmla="*/ 680 w 1020"/>
                <a:gd name="T41" fmla="*/ 283 h 1020"/>
                <a:gd name="T42" fmla="*/ 737 w 1020"/>
                <a:gd name="T43" fmla="*/ 226 h 1020"/>
                <a:gd name="T44" fmla="*/ 794 w 1020"/>
                <a:gd name="T45" fmla="*/ 170 h 1020"/>
                <a:gd name="T46" fmla="*/ 850 w 1020"/>
                <a:gd name="T47" fmla="*/ 113 h 1020"/>
                <a:gd name="T48" fmla="*/ 964 w 1020"/>
                <a:gd name="T49" fmla="*/ 0 h 1020"/>
                <a:gd name="T50" fmla="*/ 907 w 1020"/>
                <a:gd name="T51" fmla="*/ 113 h 1020"/>
                <a:gd name="T52" fmla="*/ 850 w 1020"/>
                <a:gd name="T53" fmla="*/ 170 h 1020"/>
                <a:gd name="T54" fmla="*/ 907 w 1020"/>
                <a:gd name="T55" fmla="*/ 283 h 1020"/>
                <a:gd name="T56" fmla="*/ 850 w 1020"/>
                <a:gd name="T57" fmla="*/ 340 h 1020"/>
                <a:gd name="T58" fmla="*/ 907 w 1020"/>
                <a:gd name="T59" fmla="*/ 567 h 1020"/>
                <a:gd name="T60" fmla="*/ 964 w 1020"/>
                <a:gd name="T61" fmla="*/ 623 h 1020"/>
                <a:gd name="T62" fmla="*/ 907 w 1020"/>
                <a:gd name="T63" fmla="*/ 737 h 1020"/>
                <a:gd name="T64" fmla="*/ 1020 w 1020"/>
                <a:gd name="T65" fmla="*/ 793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20" h="1020">
                  <a:moveTo>
                    <a:pt x="1020" y="907"/>
                  </a:moveTo>
                  <a:lnTo>
                    <a:pt x="907" y="907"/>
                  </a:lnTo>
                  <a:lnTo>
                    <a:pt x="907" y="850"/>
                  </a:lnTo>
                  <a:lnTo>
                    <a:pt x="850" y="850"/>
                  </a:lnTo>
                  <a:lnTo>
                    <a:pt x="850" y="793"/>
                  </a:lnTo>
                  <a:lnTo>
                    <a:pt x="567" y="793"/>
                  </a:lnTo>
                  <a:lnTo>
                    <a:pt x="567" y="963"/>
                  </a:lnTo>
                  <a:lnTo>
                    <a:pt x="453" y="963"/>
                  </a:lnTo>
                  <a:lnTo>
                    <a:pt x="453" y="1020"/>
                  </a:lnTo>
                  <a:lnTo>
                    <a:pt x="397" y="1020"/>
                  </a:lnTo>
                  <a:lnTo>
                    <a:pt x="397" y="963"/>
                  </a:lnTo>
                  <a:lnTo>
                    <a:pt x="283" y="963"/>
                  </a:lnTo>
                  <a:lnTo>
                    <a:pt x="283" y="1020"/>
                  </a:lnTo>
                  <a:lnTo>
                    <a:pt x="170" y="1020"/>
                  </a:lnTo>
                  <a:lnTo>
                    <a:pt x="170" y="907"/>
                  </a:lnTo>
                  <a:lnTo>
                    <a:pt x="113" y="907"/>
                  </a:lnTo>
                  <a:lnTo>
                    <a:pt x="113" y="737"/>
                  </a:lnTo>
                  <a:lnTo>
                    <a:pt x="57" y="737"/>
                  </a:lnTo>
                  <a:lnTo>
                    <a:pt x="57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0" y="510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396"/>
                  </a:lnTo>
                  <a:lnTo>
                    <a:pt x="227" y="396"/>
                  </a:lnTo>
                  <a:lnTo>
                    <a:pt x="227" y="453"/>
                  </a:lnTo>
                  <a:lnTo>
                    <a:pt x="340" y="453"/>
                  </a:lnTo>
                  <a:lnTo>
                    <a:pt x="340" y="510"/>
                  </a:lnTo>
                  <a:lnTo>
                    <a:pt x="453" y="510"/>
                  </a:lnTo>
                  <a:lnTo>
                    <a:pt x="453" y="453"/>
                  </a:lnTo>
                  <a:lnTo>
                    <a:pt x="510" y="453"/>
                  </a:lnTo>
                  <a:lnTo>
                    <a:pt x="510" y="396"/>
                  </a:lnTo>
                  <a:lnTo>
                    <a:pt x="567" y="396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680" y="283"/>
                  </a:lnTo>
                  <a:lnTo>
                    <a:pt x="680" y="226"/>
                  </a:lnTo>
                  <a:lnTo>
                    <a:pt x="737" y="226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850" y="113"/>
                  </a:lnTo>
                  <a:lnTo>
                    <a:pt x="850" y="0"/>
                  </a:lnTo>
                  <a:lnTo>
                    <a:pt x="964" y="0"/>
                  </a:lnTo>
                  <a:lnTo>
                    <a:pt x="964" y="113"/>
                  </a:lnTo>
                  <a:lnTo>
                    <a:pt x="907" y="113"/>
                  </a:lnTo>
                  <a:lnTo>
                    <a:pt x="907" y="170"/>
                  </a:lnTo>
                  <a:lnTo>
                    <a:pt x="850" y="170"/>
                  </a:lnTo>
                  <a:lnTo>
                    <a:pt x="850" y="283"/>
                  </a:lnTo>
                  <a:lnTo>
                    <a:pt x="907" y="283"/>
                  </a:lnTo>
                  <a:lnTo>
                    <a:pt x="907" y="340"/>
                  </a:lnTo>
                  <a:lnTo>
                    <a:pt x="850" y="340"/>
                  </a:lnTo>
                  <a:lnTo>
                    <a:pt x="850" y="567"/>
                  </a:lnTo>
                  <a:lnTo>
                    <a:pt x="907" y="567"/>
                  </a:lnTo>
                  <a:lnTo>
                    <a:pt x="907" y="623"/>
                  </a:lnTo>
                  <a:lnTo>
                    <a:pt x="964" y="623"/>
                  </a:lnTo>
                  <a:lnTo>
                    <a:pt x="964" y="737"/>
                  </a:lnTo>
                  <a:lnTo>
                    <a:pt x="907" y="737"/>
                  </a:lnTo>
                  <a:lnTo>
                    <a:pt x="907" y="793"/>
                  </a:lnTo>
                  <a:lnTo>
                    <a:pt x="1020" y="793"/>
                  </a:lnTo>
                  <a:lnTo>
                    <a:pt x="1020" y="90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6" name="Freeform 282"/>
            <p:cNvSpPr>
              <a:spLocks/>
            </p:cNvSpPr>
            <p:nvPr/>
          </p:nvSpPr>
          <p:spPr bwMode="auto">
            <a:xfrm>
              <a:off x="1210" y="5790"/>
              <a:ext cx="737" cy="964"/>
            </a:xfrm>
            <a:custGeom>
              <a:avLst/>
              <a:gdLst>
                <a:gd name="T0" fmla="*/ 737 w 737"/>
                <a:gd name="T1" fmla="*/ 850 h 964"/>
                <a:gd name="T2" fmla="*/ 623 w 737"/>
                <a:gd name="T3" fmla="*/ 850 h 964"/>
                <a:gd name="T4" fmla="*/ 623 w 737"/>
                <a:gd name="T5" fmla="*/ 907 h 964"/>
                <a:gd name="T6" fmla="*/ 510 w 737"/>
                <a:gd name="T7" fmla="*/ 907 h 964"/>
                <a:gd name="T8" fmla="*/ 510 w 737"/>
                <a:gd name="T9" fmla="*/ 964 h 964"/>
                <a:gd name="T10" fmla="*/ 170 w 737"/>
                <a:gd name="T11" fmla="*/ 964 h 964"/>
                <a:gd name="T12" fmla="*/ 170 w 737"/>
                <a:gd name="T13" fmla="*/ 907 h 964"/>
                <a:gd name="T14" fmla="*/ 0 w 737"/>
                <a:gd name="T15" fmla="*/ 907 h 964"/>
                <a:gd name="T16" fmla="*/ 0 w 737"/>
                <a:gd name="T17" fmla="*/ 850 h 964"/>
                <a:gd name="T18" fmla="*/ 56 w 737"/>
                <a:gd name="T19" fmla="*/ 850 h 964"/>
                <a:gd name="T20" fmla="*/ 56 w 737"/>
                <a:gd name="T21" fmla="*/ 794 h 964"/>
                <a:gd name="T22" fmla="*/ 113 w 737"/>
                <a:gd name="T23" fmla="*/ 794 h 964"/>
                <a:gd name="T24" fmla="*/ 113 w 737"/>
                <a:gd name="T25" fmla="*/ 510 h 964"/>
                <a:gd name="T26" fmla="*/ 56 w 737"/>
                <a:gd name="T27" fmla="*/ 510 h 964"/>
                <a:gd name="T28" fmla="*/ 56 w 737"/>
                <a:gd name="T29" fmla="*/ 397 h 964"/>
                <a:gd name="T30" fmla="*/ 113 w 737"/>
                <a:gd name="T31" fmla="*/ 397 h 964"/>
                <a:gd name="T32" fmla="*/ 113 w 737"/>
                <a:gd name="T33" fmla="*/ 340 h 964"/>
                <a:gd name="T34" fmla="*/ 170 w 737"/>
                <a:gd name="T35" fmla="*/ 340 h 964"/>
                <a:gd name="T36" fmla="*/ 170 w 737"/>
                <a:gd name="T37" fmla="*/ 170 h 964"/>
                <a:gd name="T38" fmla="*/ 226 w 737"/>
                <a:gd name="T39" fmla="*/ 170 h 964"/>
                <a:gd name="T40" fmla="*/ 226 w 737"/>
                <a:gd name="T41" fmla="*/ 113 h 964"/>
                <a:gd name="T42" fmla="*/ 340 w 737"/>
                <a:gd name="T43" fmla="*/ 113 h 964"/>
                <a:gd name="T44" fmla="*/ 340 w 737"/>
                <a:gd name="T45" fmla="*/ 56 h 964"/>
                <a:gd name="T46" fmla="*/ 396 w 737"/>
                <a:gd name="T47" fmla="*/ 56 h 964"/>
                <a:gd name="T48" fmla="*/ 396 w 737"/>
                <a:gd name="T49" fmla="*/ 0 h 964"/>
                <a:gd name="T50" fmla="*/ 453 w 737"/>
                <a:gd name="T51" fmla="*/ 0 h 964"/>
                <a:gd name="T52" fmla="*/ 453 w 737"/>
                <a:gd name="T53" fmla="*/ 56 h 964"/>
                <a:gd name="T54" fmla="*/ 510 w 737"/>
                <a:gd name="T55" fmla="*/ 56 h 964"/>
                <a:gd name="T56" fmla="*/ 510 w 737"/>
                <a:gd name="T57" fmla="*/ 113 h 964"/>
                <a:gd name="T58" fmla="*/ 453 w 737"/>
                <a:gd name="T59" fmla="*/ 113 h 964"/>
                <a:gd name="T60" fmla="*/ 453 w 737"/>
                <a:gd name="T61" fmla="*/ 170 h 964"/>
                <a:gd name="T62" fmla="*/ 510 w 737"/>
                <a:gd name="T63" fmla="*/ 170 h 964"/>
                <a:gd name="T64" fmla="*/ 510 w 737"/>
                <a:gd name="T65" fmla="*/ 227 h 964"/>
                <a:gd name="T66" fmla="*/ 623 w 737"/>
                <a:gd name="T67" fmla="*/ 227 h 964"/>
                <a:gd name="T68" fmla="*/ 623 w 737"/>
                <a:gd name="T69" fmla="*/ 340 h 964"/>
                <a:gd name="T70" fmla="*/ 680 w 737"/>
                <a:gd name="T71" fmla="*/ 340 h 964"/>
                <a:gd name="T72" fmla="*/ 680 w 737"/>
                <a:gd name="T73" fmla="*/ 737 h 964"/>
                <a:gd name="T74" fmla="*/ 737 w 737"/>
                <a:gd name="T75" fmla="*/ 737 h 964"/>
                <a:gd name="T76" fmla="*/ 737 w 737"/>
                <a:gd name="T77" fmla="*/ 85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37" h="964">
                  <a:moveTo>
                    <a:pt x="737" y="850"/>
                  </a:moveTo>
                  <a:lnTo>
                    <a:pt x="623" y="850"/>
                  </a:lnTo>
                  <a:lnTo>
                    <a:pt x="623" y="907"/>
                  </a:lnTo>
                  <a:lnTo>
                    <a:pt x="510" y="907"/>
                  </a:lnTo>
                  <a:lnTo>
                    <a:pt x="510" y="964"/>
                  </a:lnTo>
                  <a:lnTo>
                    <a:pt x="170" y="964"/>
                  </a:lnTo>
                  <a:lnTo>
                    <a:pt x="170" y="907"/>
                  </a:lnTo>
                  <a:lnTo>
                    <a:pt x="0" y="907"/>
                  </a:lnTo>
                  <a:lnTo>
                    <a:pt x="0" y="850"/>
                  </a:lnTo>
                  <a:lnTo>
                    <a:pt x="56" y="850"/>
                  </a:lnTo>
                  <a:lnTo>
                    <a:pt x="56" y="794"/>
                  </a:lnTo>
                  <a:lnTo>
                    <a:pt x="113" y="794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170"/>
                  </a:lnTo>
                  <a:lnTo>
                    <a:pt x="226" y="170"/>
                  </a:lnTo>
                  <a:lnTo>
                    <a:pt x="226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396" y="56"/>
                  </a:lnTo>
                  <a:lnTo>
                    <a:pt x="396" y="0"/>
                  </a:lnTo>
                  <a:lnTo>
                    <a:pt x="453" y="0"/>
                  </a:lnTo>
                  <a:lnTo>
                    <a:pt x="453" y="56"/>
                  </a:lnTo>
                  <a:lnTo>
                    <a:pt x="510" y="56"/>
                  </a:lnTo>
                  <a:lnTo>
                    <a:pt x="510" y="113"/>
                  </a:lnTo>
                  <a:lnTo>
                    <a:pt x="453" y="113"/>
                  </a:lnTo>
                  <a:lnTo>
                    <a:pt x="453" y="170"/>
                  </a:lnTo>
                  <a:lnTo>
                    <a:pt x="510" y="170"/>
                  </a:lnTo>
                  <a:lnTo>
                    <a:pt x="510" y="227"/>
                  </a:lnTo>
                  <a:lnTo>
                    <a:pt x="623" y="227"/>
                  </a:lnTo>
                  <a:lnTo>
                    <a:pt x="623" y="340"/>
                  </a:lnTo>
                  <a:lnTo>
                    <a:pt x="680" y="340"/>
                  </a:lnTo>
                  <a:lnTo>
                    <a:pt x="680" y="737"/>
                  </a:lnTo>
                  <a:lnTo>
                    <a:pt x="737" y="737"/>
                  </a:lnTo>
                  <a:lnTo>
                    <a:pt x="737" y="85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7" name="Freeform 283"/>
            <p:cNvSpPr>
              <a:spLocks/>
            </p:cNvSpPr>
            <p:nvPr/>
          </p:nvSpPr>
          <p:spPr bwMode="auto">
            <a:xfrm>
              <a:off x="2911" y="6243"/>
              <a:ext cx="1531" cy="1645"/>
            </a:xfrm>
            <a:custGeom>
              <a:avLst/>
              <a:gdLst>
                <a:gd name="T0" fmla="*/ 0 w 1531"/>
                <a:gd name="T1" fmla="*/ 851 h 1645"/>
                <a:gd name="T2" fmla="*/ 56 w 1531"/>
                <a:gd name="T3" fmla="*/ 737 h 1645"/>
                <a:gd name="T4" fmla="*/ 0 w 1531"/>
                <a:gd name="T5" fmla="*/ 681 h 1645"/>
                <a:gd name="T6" fmla="*/ 56 w 1531"/>
                <a:gd name="T7" fmla="*/ 624 h 1645"/>
                <a:gd name="T8" fmla="*/ 113 w 1531"/>
                <a:gd name="T9" fmla="*/ 567 h 1645"/>
                <a:gd name="T10" fmla="*/ 170 w 1531"/>
                <a:gd name="T11" fmla="*/ 511 h 1645"/>
                <a:gd name="T12" fmla="*/ 226 w 1531"/>
                <a:gd name="T13" fmla="*/ 454 h 1645"/>
                <a:gd name="T14" fmla="*/ 283 w 1531"/>
                <a:gd name="T15" fmla="*/ 397 h 1645"/>
                <a:gd name="T16" fmla="*/ 340 w 1531"/>
                <a:gd name="T17" fmla="*/ 227 h 1645"/>
                <a:gd name="T18" fmla="*/ 453 w 1531"/>
                <a:gd name="T19" fmla="*/ 114 h 1645"/>
                <a:gd name="T20" fmla="*/ 397 w 1531"/>
                <a:gd name="T21" fmla="*/ 0 h 1645"/>
                <a:gd name="T22" fmla="*/ 567 w 1531"/>
                <a:gd name="T23" fmla="*/ 57 h 1645"/>
                <a:gd name="T24" fmla="*/ 737 w 1531"/>
                <a:gd name="T25" fmla="*/ 114 h 1645"/>
                <a:gd name="T26" fmla="*/ 680 w 1531"/>
                <a:gd name="T27" fmla="*/ 170 h 1645"/>
                <a:gd name="T28" fmla="*/ 737 w 1531"/>
                <a:gd name="T29" fmla="*/ 227 h 1645"/>
                <a:gd name="T30" fmla="*/ 793 w 1531"/>
                <a:gd name="T31" fmla="*/ 114 h 1645"/>
                <a:gd name="T32" fmla="*/ 907 w 1531"/>
                <a:gd name="T33" fmla="*/ 170 h 1645"/>
                <a:gd name="T34" fmla="*/ 1020 w 1531"/>
                <a:gd name="T35" fmla="*/ 454 h 1645"/>
                <a:gd name="T36" fmla="*/ 1077 w 1531"/>
                <a:gd name="T37" fmla="*/ 511 h 1645"/>
                <a:gd name="T38" fmla="*/ 1190 w 1531"/>
                <a:gd name="T39" fmla="*/ 511 h 1645"/>
                <a:gd name="T40" fmla="*/ 1304 w 1531"/>
                <a:gd name="T41" fmla="*/ 567 h 1645"/>
                <a:gd name="T42" fmla="*/ 1360 w 1531"/>
                <a:gd name="T43" fmla="*/ 737 h 1645"/>
                <a:gd name="T44" fmla="*/ 1417 w 1531"/>
                <a:gd name="T45" fmla="*/ 964 h 1645"/>
                <a:gd name="T46" fmla="*/ 1474 w 1531"/>
                <a:gd name="T47" fmla="*/ 1078 h 1645"/>
                <a:gd name="T48" fmla="*/ 1531 w 1531"/>
                <a:gd name="T49" fmla="*/ 1134 h 1645"/>
                <a:gd name="T50" fmla="*/ 1474 w 1531"/>
                <a:gd name="T51" fmla="*/ 1248 h 1645"/>
                <a:gd name="T52" fmla="*/ 1417 w 1531"/>
                <a:gd name="T53" fmla="*/ 1304 h 1645"/>
                <a:gd name="T54" fmla="*/ 1360 w 1531"/>
                <a:gd name="T55" fmla="*/ 1361 h 1645"/>
                <a:gd name="T56" fmla="*/ 1304 w 1531"/>
                <a:gd name="T57" fmla="*/ 1418 h 1645"/>
                <a:gd name="T58" fmla="*/ 1247 w 1531"/>
                <a:gd name="T59" fmla="*/ 1475 h 1645"/>
                <a:gd name="T60" fmla="*/ 1190 w 1531"/>
                <a:gd name="T61" fmla="*/ 1531 h 1645"/>
                <a:gd name="T62" fmla="*/ 1077 w 1531"/>
                <a:gd name="T63" fmla="*/ 1588 h 1645"/>
                <a:gd name="T64" fmla="*/ 1020 w 1531"/>
                <a:gd name="T65" fmla="*/ 1531 h 1645"/>
                <a:gd name="T66" fmla="*/ 907 w 1531"/>
                <a:gd name="T67" fmla="*/ 1588 h 1645"/>
                <a:gd name="T68" fmla="*/ 793 w 1531"/>
                <a:gd name="T69" fmla="*/ 1645 h 1645"/>
                <a:gd name="T70" fmla="*/ 567 w 1531"/>
                <a:gd name="T71" fmla="*/ 1531 h 1645"/>
                <a:gd name="T72" fmla="*/ 453 w 1531"/>
                <a:gd name="T73" fmla="*/ 1418 h 1645"/>
                <a:gd name="T74" fmla="*/ 397 w 1531"/>
                <a:gd name="T75" fmla="*/ 1191 h 1645"/>
                <a:gd name="T76" fmla="*/ 170 w 1531"/>
                <a:gd name="T77" fmla="*/ 1078 h 1645"/>
                <a:gd name="T78" fmla="*/ 113 w 1531"/>
                <a:gd name="T79" fmla="*/ 1021 h 1645"/>
                <a:gd name="T80" fmla="*/ 0 w 1531"/>
                <a:gd name="T81" fmla="*/ 908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31" h="1645">
                  <a:moveTo>
                    <a:pt x="0" y="908"/>
                  </a:moveTo>
                  <a:lnTo>
                    <a:pt x="0" y="851"/>
                  </a:lnTo>
                  <a:lnTo>
                    <a:pt x="56" y="851"/>
                  </a:lnTo>
                  <a:lnTo>
                    <a:pt x="56" y="737"/>
                  </a:lnTo>
                  <a:lnTo>
                    <a:pt x="0" y="737"/>
                  </a:lnTo>
                  <a:lnTo>
                    <a:pt x="0" y="681"/>
                  </a:lnTo>
                  <a:lnTo>
                    <a:pt x="56" y="681"/>
                  </a:lnTo>
                  <a:lnTo>
                    <a:pt x="56" y="624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511"/>
                  </a:lnTo>
                  <a:lnTo>
                    <a:pt x="226" y="511"/>
                  </a:lnTo>
                  <a:lnTo>
                    <a:pt x="226" y="454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114"/>
                  </a:lnTo>
                  <a:lnTo>
                    <a:pt x="397" y="114"/>
                  </a:lnTo>
                  <a:lnTo>
                    <a:pt x="397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737" y="57"/>
                  </a:lnTo>
                  <a:lnTo>
                    <a:pt x="737" y="114"/>
                  </a:lnTo>
                  <a:lnTo>
                    <a:pt x="680" y="114"/>
                  </a:lnTo>
                  <a:lnTo>
                    <a:pt x="680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793" y="227"/>
                  </a:lnTo>
                  <a:lnTo>
                    <a:pt x="793" y="114"/>
                  </a:lnTo>
                  <a:lnTo>
                    <a:pt x="907" y="114"/>
                  </a:lnTo>
                  <a:lnTo>
                    <a:pt x="907" y="170"/>
                  </a:lnTo>
                  <a:lnTo>
                    <a:pt x="1020" y="170"/>
                  </a:lnTo>
                  <a:lnTo>
                    <a:pt x="1020" y="454"/>
                  </a:lnTo>
                  <a:lnTo>
                    <a:pt x="1077" y="454"/>
                  </a:lnTo>
                  <a:lnTo>
                    <a:pt x="1077" y="511"/>
                  </a:lnTo>
                  <a:lnTo>
                    <a:pt x="1134" y="511"/>
                  </a:lnTo>
                  <a:lnTo>
                    <a:pt x="1190" y="511"/>
                  </a:lnTo>
                  <a:lnTo>
                    <a:pt x="1190" y="567"/>
                  </a:lnTo>
                  <a:lnTo>
                    <a:pt x="1304" y="567"/>
                  </a:lnTo>
                  <a:lnTo>
                    <a:pt x="1304" y="737"/>
                  </a:lnTo>
                  <a:lnTo>
                    <a:pt x="1360" y="737"/>
                  </a:lnTo>
                  <a:lnTo>
                    <a:pt x="1360" y="964"/>
                  </a:lnTo>
                  <a:lnTo>
                    <a:pt x="1417" y="964"/>
                  </a:lnTo>
                  <a:lnTo>
                    <a:pt x="1417" y="1078"/>
                  </a:lnTo>
                  <a:lnTo>
                    <a:pt x="1474" y="1078"/>
                  </a:lnTo>
                  <a:lnTo>
                    <a:pt x="1474" y="1134"/>
                  </a:lnTo>
                  <a:lnTo>
                    <a:pt x="1531" y="1134"/>
                  </a:lnTo>
                  <a:lnTo>
                    <a:pt x="1531" y="1248"/>
                  </a:lnTo>
                  <a:lnTo>
                    <a:pt x="1474" y="1248"/>
                  </a:lnTo>
                  <a:lnTo>
                    <a:pt x="1474" y="1304"/>
                  </a:lnTo>
                  <a:lnTo>
                    <a:pt x="1417" y="1304"/>
                  </a:lnTo>
                  <a:lnTo>
                    <a:pt x="1417" y="1361"/>
                  </a:lnTo>
                  <a:lnTo>
                    <a:pt x="1360" y="1361"/>
                  </a:lnTo>
                  <a:lnTo>
                    <a:pt x="1360" y="1418"/>
                  </a:lnTo>
                  <a:lnTo>
                    <a:pt x="1304" y="1418"/>
                  </a:lnTo>
                  <a:lnTo>
                    <a:pt x="1304" y="1475"/>
                  </a:lnTo>
                  <a:lnTo>
                    <a:pt x="1247" y="1475"/>
                  </a:lnTo>
                  <a:lnTo>
                    <a:pt x="1247" y="1531"/>
                  </a:lnTo>
                  <a:lnTo>
                    <a:pt x="1190" y="1531"/>
                  </a:lnTo>
                  <a:lnTo>
                    <a:pt x="1190" y="1588"/>
                  </a:lnTo>
                  <a:lnTo>
                    <a:pt x="1077" y="1588"/>
                  </a:lnTo>
                  <a:lnTo>
                    <a:pt x="1077" y="1531"/>
                  </a:lnTo>
                  <a:lnTo>
                    <a:pt x="1020" y="1531"/>
                  </a:lnTo>
                  <a:lnTo>
                    <a:pt x="1020" y="1588"/>
                  </a:lnTo>
                  <a:lnTo>
                    <a:pt x="907" y="1588"/>
                  </a:lnTo>
                  <a:lnTo>
                    <a:pt x="907" y="1645"/>
                  </a:lnTo>
                  <a:lnTo>
                    <a:pt x="793" y="1645"/>
                  </a:lnTo>
                  <a:lnTo>
                    <a:pt x="793" y="1531"/>
                  </a:lnTo>
                  <a:lnTo>
                    <a:pt x="567" y="1531"/>
                  </a:lnTo>
                  <a:lnTo>
                    <a:pt x="567" y="1418"/>
                  </a:lnTo>
                  <a:lnTo>
                    <a:pt x="453" y="1418"/>
                  </a:lnTo>
                  <a:lnTo>
                    <a:pt x="453" y="1191"/>
                  </a:lnTo>
                  <a:lnTo>
                    <a:pt x="397" y="1191"/>
                  </a:lnTo>
                  <a:lnTo>
                    <a:pt x="397" y="1078"/>
                  </a:lnTo>
                  <a:lnTo>
                    <a:pt x="170" y="1078"/>
                  </a:lnTo>
                  <a:lnTo>
                    <a:pt x="170" y="1021"/>
                  </a:lnTo>
                  <a:lnTo>
                    <a:pt x="113" y="1021"/>
                  </a:lnTo>
                  <a:lnTo>
                    <a:pt x="113" y="908"/>
                  </a:lnTo>
                  <a:lnTo>
                    <a:pt x="0" y="90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8" name="Freeform 284"/>
            <p:cNvSpPr>
              <a:spLocks/>
            </p:cNvSpPr>
            <p:nvPr/>
          </p:nvSpPr>
          <p:spPr bwMode="auto">
            <a:xfrm>
              <a:off x="3988" y="6300"/>
              <a:ext cx="680" cy="1191"/>
            </a:xfrm>
            <a:custGeom>
              <a:avLst/>
              <a:gdLst>
                <a:gd name="T0" fmla="*/ 567 w 680"/>
                <a:gd name="T1" fmla="*/ 1191 h 1191"/>
                <a:gd name="T2" fmla="*/ 454 w 680"/>
                <a:gd name="T3" fmla="*/ 1191 h 1191"/>
                <a:gd name="T4" fmla="*/ 454 w 680"/>
                <a:gd name="T5" fmla="*/ 1077 h 1191"/>
                <a:gd name="T6" fmla="*/ 397 w 680"/>
                <a:gd name="T7" fmla="*/ 1077 h 1191"/>
                <a:gd name="T8" fmla="*/ 397 w 680"/>
                <a:gd name="T9" fmla="*/ 1021 h 1191"/>
                <a:gd name="T10" fmla="*/ 340 w 680"/>
                <a:gd name="T11" fmla="*/ 1021 h 1191"/>
                <a:gd name="T12" fmla="*/ 340 w 680"/>
                <a:gd name="T13" fmla="*/ 907 h 1191"/>
                <a:gd name="T14" fmla="*/ 283 w 680"/>
                <a:gd name="T15" fmla="*/ 907 h 1191"/>
                <a:gd name="T16" fmla="*/ 283 w 680"/>
                <a:gd name="T17" fmla="*/ 680 h 1191"/>
                <a:gd name="T18" fmla="*/ 227 w 680"/>
                <a:gd name="T19" fmla="*/ 680 h 1191"/>
                <a:gd name="T20" fmla="*/ 227 w 680"/>
                <a:gd name="T21" fmla="*/ 284 h 1191"/>
                <a:gd name="T22" fmla="*/ 57 w 680"/>
                <a:gd name="T23" fmla="*/ 284 h 1191"/>
                <a:gd name="T24" fmla="*/ 57 w 680"/>
                <a:gd name="T25" fmla="*/ 170 h 1191"/>
                <a:gd name="T26" fmla="*/ 0 w 680"/>
                <a:gd name="T27" fmla="*/ 170 h 1191"/>
                <a:gd name="T28" fmla="*/ 0 w 680"/>
                <a:gd name="T29" fmla="*/ 57 h 1191"/>
                <a:gd name="T30" fmla="*/ 57 w 680"/>
                <a:gd name="T31" fmla="*/ 57 h 1191"/>
                <a:gd name="T32" fmla="*/ 57 w 680"/>
                <a:gd name="T33" fmla="*/ 0 h 1191"/>
                <a:gd name="T34" fmla="*/ 227 w 680"/>
                <a:gd name="T35" fmla="*/ 0 h 1191"/>
                <a:gd name="T36" fmla="*/ 227 w 680"/>
                <a:gd name="T37" fmla="*/ 57 h 1191"/>
                <a:gd name="T38" fmla="*/ 454 w 680"/>
                <a:gd name="T39" fmla="*/ 57 h 1191"/>
                <a:gd name="T40" fmla="*/ 454 w 680"/>
                <a:gd name="T41" fmla="*/ 0 h 1191"/>
                <a:gd name="T42" fmla="*/ 510 w 680"/>
                <a:gd name="T43" fmla="*/ 0 h 1191"/>
                <a:gd name="T44" fmla="*/ 510 w 680"/>
                <a:gd name="T45" fmla="*/ 57 h 1191"/>
                <a:gd name="T46" fmla="*/ 624 w 680"/>
                <a:gd name="T47" fmla="*/ 57 h 1191"/>
                <a:gd name="T48" fmla="*/ 624 w 680"/>
                <a:gd name="T49" fmla="*/ 113 h 1191"/>
                <a:gd name="T50" fmla="*/ 680 w 680"/>
                <a:gd name="T51" fmla="*/ 113 h 1191"/>
                <a:gd name="T52" fmla="*/ 680 w 680"/>
                <a:gd name="T53" fmla="*/ 170 h 1191"/>
                <a:gd name="T54" fmla="*/ 624 w 680"/>
                <a:gd name="T55" fmla="*/ 170 h 1191"/>
                <a:gd name="T56" fmla="*/ 624 w 680"/>
                <a:gd name="T57" fmla="*/ 227 h 1191"/>
                <a:gd name="T58" fmla="*/ 510 w 680"/>
                <a:gd name="T59" fmla="*/ 227 h 1191"/>
                <a:gd name="T60" fmla="*/ 510 w 680"/>
                <a:gd name="T61" fmla="*/ 284 h 1191"/>
                <a:gd name="T62" fmla="*/ 454 w 680"/>
                <a:gd name="T63" fmla="*/ 284 h 1191"/>
                <a:gd name="T64" fmla="*/ 454 w 680"/>
                <a:gd name="T65" fmla="*/ 340 h 1191"/>
                <a:gd name="T66" fmla="*/ 510 w 680"/>
                <a:gd name="T67" fmla="*/ 340 h 1191"/>
                <a:gd name="T68" fmla="*/ 510 w 680"/>
                <a:gd name="T69" fmla="*/ 510 h 1191"/>
                <a:gd name="T70" fmla="*/ 454 w 680"/>
                <a:gd name="T71" fmla="*/ 510 h 1191"/>
                <a:gd name="T72" fmla="*/ 454 w 680"/>
                <a:gd name="T73" fmla="*/ 567 h 1191"/>
                <a:gd name="T74" fmla="*/ 510 w 680"/>
                <a:gd name="T75" fmla="*/ 567 h 1191"/>
                <a:gd name="T76" fmla="*/ 510 w 680"/>
                <a:gd name="T77" fmla="*/ 624 h 1191"/>
                <a:gd name="T78" fmla="*/ 680 w 680"/>
                <a:gd name="T79" fmla="*/ 624 h 1191"/>
                <a:gd name="T80" fmla="*/ 680 w 680"/>
                <a:gd name="T81" fmla="*/ 737 h 1191"/>
                <a:gd name="T82" fmla="*/ 624 w 680"/>
                <a:gd name="T83" fmla="*/ 737 h 1191"/>
                <a:gd name="T84" fmla="*/ 624 w 680"/>
                <a:gd name="T85" fmla="*/ 851 h 1191"/>
                <a:gd name="T86" fmla="*/ 567 w 680"/>
                <a:gd name="T87" fmla="*/ 851 h 1191"/>
                <a:gd name="T88" fmla="*/ 567 w 680"/>
                <a:gd name="T89" fmla="*/ 964 h 1191"/>
                <a:gd name="T90" fmla="*/ 510 w 680"/>
                <a:gd name="T91" fmla="*/ 964 h 1191"/>
                <a:gd name="T92" fmla="*/ 510 w 680"/>
                <a:gd name="T93" fmla="*/ 1077 h 1191"/>
                <a:gd name="T94" fmla="*/ 567 w 680"/>
                <a:gd name="T95" fmla="*/ 1077 h 1191"/>
                <a:gd name="T96" fmla="*/ 567 w 680"/>
                <a:gd name="T97" fmla="*/ 1191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80" h="1191">
                  <a:moveTo>
                    <a:pt x="567" y="1191"/>
                  </a:moveTo>
                  <a:lnTo>
                    <a:pt x="454" y="1191"/>
                  </a:lnTo>
                  <a:lnTo>
                    <a:pt x="454" y="1077"/>
                  </a:lnTo>
                  <a:lnTo>
                    <a:pt x="397" y="1077"/>
                  </a:lnTo>
                  <a:lnTo>
                    <a:pt x="397" y="1021"/>
                  </a:lnTo>
                  <a:lnTo>
                    <a:pt x="340" y="1021"/>
                  </a:lnTo>
                  <a:lnTo>
                    <a:pt x="340" y="907"/>
                  </a:lnTo>
                  <a:lnTo>
                    <a:pt x="283" y="907"/>
                  </a:lnTo>
                  <a:lnTo>
                    <a:pt x="283" y="680"/>
                  </a:lnTo>
                  <a:lnTo>
                    <a:pt x="227" y="680"/>
                  </a:lnTo>
                  <a:lnTo>
                    <a:pt x="227" y="284"/>
                  </a:lnTo>
                  <a:lnTo>
                    <a:pt x="57" y="284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624" y="57"/>
                  </a:lnTo>
                  <a:lnTo>
                    <a:pt x="624" y="113"/>
                  </a:lnTo>
                  <a:lnTo>
                    <a:pt x="680" y="113"/>
                  </a:lnTo>
                  <a:lnTo>
                    <a:pt x="680" y="170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510" y="227"/>
                  </a:lnTo>
                  <a:lnTo>
                    <a:pt x="510" y="284"/>
                  </a:lnTo>
                  <a:lnTo>
                    <a:pt x="454" y="284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510"/>
                  </a:lnTo>
                  <a:lnTo>
                    <a:pt x="454" y="510"/>
                  </a:lnTo>
                  <a:lnTo>
                    <a:pt x="454" y="567"/>
                  </a:lnTo>
                  <a:lnTo>
                    <a:pt x="510" y="567"/>
                  </a:lnTo>
                  <a:lnTo>
                    <a:pt x="510" y="624"/>
                  </a:lnTo>
                  <a:lnTo>
                    <a:pt x="680" y="624"/>
                  </a:lnTo>
                  <a:lnTo>
                    <a:pt x="680" y="737"/>
                  </a:lnTo>
                  <a:lnTo>
                    <a:pt x="624" y="737"/>
                  </a:lnTo>
                  <a:lnTo>
                    <a:pt x="624" y="851"/>
                  </a:lnTo>
                  <a:lnTo>
                    <a:pt x="567" y="851"/>
                  </a:lnTo>
                  <a:lnTo>
                    <a:pt x="567" y="964"/>
                  </a:lnTo>
                  <a:lnTo>
                    <a:pt x="510" y="964"/>
                  </a:lnTo>
                  <a:lnTo>
                    <a:pt x="510" y="1077"/>
                  </a:lnTo>
                  <a:lnTo>
                    <a:pt x="567" y="1077"/>
                  </a:lnTo>
                  <a:lnTo>
                    <a:pt x="567" y="119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9" name="Freeform 285"/>
            <p:cNvSpPr>
              <a:spLocks/>
            </p:cNvSpPr>
            <p:nvPr/>
          </p:nvSpPr>
          <p:spPr bwMode="auto">
            <a:xfrm>
              <a:off x="2514" y="6017"/>
              <a:ext cx="850" cy="850"/>
            </a:xfrm>
            <a:custGeom>
              <a:avLst/>
              <a:gdLst>
                <a:gd name="T0" fmla="*/ 453 w 850"/>
                <a:gd name="T1" fmla="*/ 56 h 850"/>
                <a:gd name="T2" fmla="*/ 453 w 850"/>
                <a:gd name="T3" fmla="*/ 113 h 850"/>
                <a:gd name="T4" fmla="*/ 113 w 850"/>
                <a:gd name="T5" fmla="*/ 113 h 850"/>
                <a:gd name="T6" fmla="*/ 113 w 850"/>
                <a:gd name="T7" fmla="*/ 170 h 850"/>
                <a:gd name="T8" fmla="*/ 0 w 850"/>
                <a:gd name="T9" fmla="*/ 170 h 850"/>
                <a:gd name="T10" fmla="*/ 0 w 850"/>
                <a:gd name="T11" fmla="*/ 283 h 850"/>
                <a:gd name="T12" fmla="*/ 56 w 850"/>
                <a:gd name="T13" fmla="*/ 283 h 850"/>
                <a:gd name="T14" fmla="*/ 56 w 850"/>
                <a:gd name="T15" fmla="*/ 340 h 850"/>
                <a:gd name="T16" fmla="*/ 113 w 850"/>
                <a:gd name="T17" fmla="*/ 340 h 850"/>
                <a:gd name="T18" fmla="*/ 113 w 850"/>
                <a:gd name="T19" fmla="*/ 396 h 850"/>
                <a:gd name="T20" fmla="*/ 170 w 850"/>
                <a:gd name="T21" fmla="*/ 396 h 850"/>
                <a:gd name="T22" fmla="*/ 170 w 850"/>
                <a:gd name="T23" fmla="*/ 453 h 850"/>
                <a:gd name="T24" fmla="*/ 226 w 850"/>
                <a:gd name="T25" fmla="*/ 453 h 850"/>
                <a:gd name="T26" fmla="*/ 226 w 850"/>
                <a:gd name="T27" fmla="*/ 623 h 850"/>
                <a:gd name="T28" fmla="*/ 283 w 850"/>
                <a:gd name="T29" fmla="*/ 623 h 850"/>
                <a:gd name="T30" fmla="*/ 283 w 850"/>
                <a:gd name="T31" fmla="*/ 680 h 850"/>
                <a:gd name="T32" fmla="*/ 340 w 850"/>
                <a:gd name="T33" fmla="*/ 680 h 850"/>
                <a:gd name="T34" fmla="*/ 340 w 850"/>
                <a:gd name="T35" fmla="*/ 793 h 850"/>
                <a:gd name="T36" fmla="*/ 453 w 850"/>
                <a:gd name="T37" fmla="*/ 793 h 850"/>
                <a:gd name="T38" fmla="*/ 453 w 850"/>
                <a:gd name="T39" fmla="*/ 850 h 850"/>
                <a:gd name="T40" fmla="*/ 510 w 850"/>
                <a:gd name="T41" fmla="*/ 850 h 850"/>
                <a:gd name="T42" fmla="*/ 510 w 850"/>
                <a:gd name="T43" fmla="*/ 793 h 850"/>
                <a:gd name="T44" fmla="*/ 567 w 850"/>
                <a:gd name="T45" fmla="*/ 793 h 850"/>
                <a:gd name="T46" fmla="*/ 567 w 850"/>
                <a:gd name="T47" fmla="*/ 737 h 850"/>
                <a:gd name="T48" fmla="*/ 623 w 850"/>
                <a:gd name="T49" fmla="*/ 737 h 850"/>
                <a:gd name="T50" fmla="*/ 623 w 850"/>
                <a:gd name="T51" fmla="*/ 680 h 850"/>
                <a:gd name="T52" fmla="*/ 680 w 850"/>
                <a:gd name="T53" fmla="*/ 680 h 850"/>
                <a:gd name="T54" fmla="*/ 680 w 850"/>
                <a:gd name="T55" fmla="*/ 623 h 850"/>
                <a:gd name="T56" fmla="*/ 737 w 850"/>
                <a:gd name="T57" fmla="*/ 623 h 850"/>
                <a:gd name="T58" fmla="*/ 737 w 850"/>
                <a:gd name="T59" fmla="*/ 453 h 850"/>
                <a:gd name="T60" fmla="*/ 850 w 850"/>
                <a:gd name="T61" fmla="*/ 453 h 850"/>
                <a:gd name="T62" fmla="*/ 850 w 850"/>
                <a:gd name="T63" fmla="*/ 339 h 850"/>
                <a:gd name="T64" fmla="*/ 794 w 850"/>
                <a:gd name="T65" fmla="*/ 340 h 850"/>
                <a:gd name="T66" fmla="*/ 794 w 850"/>
                <a:gd name="T67" fmla="*/ 170 h 850"/>
                <a:gd name="T68" fmla="*/ 737 w 850"/>
                <a:gd name="T69" fmla="*/ 170 h 850"/>
                <a:gd name="T70" fmla="*/ 737 w 850"/>
                <a:gd name="T71" fmla="*/ 113 h 850"/>
                <a:gd name="T72" fmla="*/ 680 w 850"/>
                <a:gd name="T73" fmla="*/ 113 h 850"/>
                <a:gd name="T74" fmla="*/ 680 w 850"/>
                <a:gd name="T75" fmla="*/ 56 h 850"/>
                <a:gd name="T76" fmla="*/ 623 w 850"/>
                <a:gd name="T77" fmla="*/ 56 h 850"/>
                <a:gd name="T78" fmla="*/ 623 w 850"/>
                <a:gd name="T79" fmla="*/ 0 h 850"/>
                <a:gd name="T80" fmla="*/ 510 w 850"/>
                <a:gd name="T81" fmla="*/ 0 h 850"/>
                <a:gd name="T82" fmla="*/ 510 w 850"/>
                <a:gd name="T83" fmla="*/ 56 h 850"/>
                <a:gd name="T84" fmla="*/ 453 w 850"/>
                <a:gd name="T85" fmla="*/ 56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50" h="850">
                  <a:moveTo>
                    <a:pt x="453" y="56"/>
                  </a:moveTo>
                  <a:lnTo>
                    <a:pt x="453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396"/>
                  </a:lnTo>
                  <a:lnTo>
                    <a:pt x="170" y="396"/>
                  </a:lnTo>
                  <a:lnTo>
                    <a:pt x="170" y="453"/>
                  </a:lnTo>
                  <a:lnTo>
                    <a:pt x="226" y="453"/>
                  </a:lnTo>
                  <a:lnTo>
                    <a:pt x="226" y="623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340" y="680"/>
                  </a:lnTo>
                  <a:lnTo>
                    <a:pt x="340" y="793"/>
                  </a:lnTo>
                  <a:lnTo>
                    <a:pt x="453" y="793"/>
                  </a:lnTo>
                  <a:lnTo>
                    <a:pt x="453" y="850"/>
                  </a:lnTo>
                  <a:lnTo>
                    <a:pt x="510" y="850"/>
                  </a:lnTo>
                  <a:lnTo>
                    <a:pt x="510" y="793"/>
                  </a:lnTo>
                  <a:lnTo>
                    <a:pt x="567" y="793"/>
                  </a:lnTo>
                  <a:lnTo>
                    <a:pt x="567" y="737"/>
                  </a:lnTo>
                  <a:lnTo>
                    <a:pt x="623" y="737"/>
                  </a:lnTo>
                  <a:lnTo>
                    <a:pt x="623" y="680"/>
                  </a:lnTo>
                  <a:lnTo>
                    <a:pt x="680" y="680"/>
                  </a:lnTo>
                  <a:lnTo>
                    <a:pt x="680" y="623"/>
                  </a:lnTo>
                  <a:lnTo>
                    <a:pt x="737" y="623"/>
                  </a:lnTo>
                  <a:lnTo>
                    <a:pt x="737" y="453"/>
                  </a:lnTo>
                  <a:lnTo>
                    <a:pt x="850" y="453"/>
                  </a:lnTo>
                  <a:lnTo>
                    <a:pt x="850" y="339"/>
                  </a:lnTo>
                  <a:lnTo>
                    <a:pt x="794" y="340"/>
                  </a:lnTo>
                  <a:lnTo>
                    <a:pt x="794" y="170"/>
                  </a:lnTo>
                  <a:lnTo>
                    <a:pt x="737" y="170"/>
                  </a:lnTo>
                  <a:lnTo>
                    <a:pt x="737" y="113"/>
                  </a:lnTo>
                  <a:lnTo>
                    <a:pt x="680" y="113"/>
                  </a:lnTo>
                  <a:lnTo>
                    <a:pt x="680" y="56"/>
                  </a:lnTo>
                  <a:lnTo>
                    <a:pt x="623" y="56"/>
                  </a:lnTo>
                  <a:lnTo>
                    <a:pt x="623" y="0"/>
                  </a:lnTo>
                  <a:lnTo>
                    <a:pt x="510" y="0"/>
                  </a:lnTo>
                  <a:lnTo>
                    <a:pt x="510" y="56"/>
                  </a:lnTo>
                  <a:lnTo>
                    <a:pt x="453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0" name="Freeform 286"/>
            <p:cNvSpPr>
              <a:spLocks/>
            </p:cNvSpPr>
            <p:nvPr/>
          </p:nvSpPr>
          <p:spPr bwMode="auto">
            <a:xfrm>
              <a:off x="2684" y="5336"/>
              <a:ext cx="1871" cy="1474"/>
            </a:xfrm>
            <a:custGeom>
              <a:avLst/>
              <a:gdLst>
                <a:gd name="T0" fmla="*/ 1361 w 1871"/>
                <a:gd name="T1" fmla="*/ 114 h 1474"/>
                <a:gd name="T2" fmla="*/ 1247 w 1871"/>
                <a:gd name="T3" fmla="*/ 170 h 1474"/>
                <a:gd name="T4" fmla="*/ 1134 w 1871"/>
                <a:gd name="T5" fmla="*/ 114 h 1474"/>
                <a:gd name="T6" fmla="*/ 1020 w 1871"/>
                <a:gd name="T7" fmla="*/ 170 h 1474"/>
                <a:gd name="T8" fmla="*/ 964 w 1871"/>
                <a:gd name="T9" fmla="*/ 284 h 1474"/>
                <a:gd name="T10" fmla="*/ 907 w 1871"/>
                <a:gd name="T11" fmla="*/ 227 h 1474"/>
                <a:gd name="T12" fmla="*/ 850 w 1871"/>
                <a:gd name="T13" fmla="*/ 170 h 1474"/>
                <a:gd name="T14" fmla="*/ 794 w 1871"/>
                <a:gd name="T15" fmla="*/ 114 h 1474"/>
                <a:gd name="T16" fmla="*/ 737 w 1871"/>
                <a:gd name="T17" fmla="*/ 170 h 1474"/>
                <a:gd name="T18" fmla="*/ 680 w 1871"/>
                <a:gd name="T19" fmla="*/ 227 h 1474"/>
                <a:gd name="T20" fmla="*/ 567 w 1871"/>
                <a:gd name="T21" fmla="*/ 0 h 1474"/>
                <a:gd name="T22" fmla="*/ 453 w 1871"/>
                <a:gd name="T23" fmla="*/ 57 h 1474"/>
                <a:gd name="T24" fmla="*/ 340 w 1871"/>
                <a:gd name="T25" fmla="*/ 114 h 1474"/>
                <a:gd name="T26" fmla="*/ 283 w 1871"/>
                <a:gd name="T27" fmla="*/ 57 h 1474"/>
                <a:gd name="T28" fmla="*/ 0 w 1871"/>
                <a:gd name="T29" fmla="*/ 170 h 1474"/>
                <a:gd name="T30" fmla="*/ 113 w 1871"/>
                <a:gd name="T31" fmla="*/ 227 h 1474"/>
                <a:gd name="T32" fmla="*/ 227 w 1871"/>
                <a:gd name="T33" fmla="*/ 284 h 1474"/>
                <a:gd name="T34" fmla="*/ 283 w 1871"/>
                <a:gd name="T35" fmla="*/ 397 h 1474"/>
                <a:gd name="T36" fmla="*/ 227 w 1871"/>
                <a:gd name="T37" fmla="*/ 567 h 1474"/>
                <a:gd name="T38" fmla="*/ 340 w 1871"/>
                <a:gd name="T39" fmla="*/ 737 h 1474"/>
                <a:gd name="T40" fmla="*/ 453 w 1871"/>
                <a:gd name="T41" fmla="*/ 681 h 1474"/>
                <a:gd name="T42" fmla="*/ 510 w 1871"/>
                <a:gd name="T43" fmla="*/ 737 h 1474"/>
                <a:gd name="T44" fmla="*/ 567 w 1871"/>
                <a:gd name="T45" fmla="*/ 794 h 1474"/>
                <a:gd name="T46" fmla="*/ 624 w 1871"/>
                <a:gd name="T47" fmla="*/ 851 h 1474"/>
                <a:gd name="T48" fmla="*/ 794 w 1871"/>
                <a:gd name="T49" fmla="*/ 907 h 1474"/>
                <a:gd name="T50" fmla="*/ 964 w 1871"/>
                <a:gd name="T51" fmla="*/ 964 h 1474"/>
                <a:gd name="T52" fmla="*/ 907 w 1871"/>
                <a:gd name="T53" fmla="*/ 1021 h 1474"/>
                <a:gd name="T54" fmla="*/ 964 w 1871"/>
                <a:gd name="T55" fmla="*/ 1077 h 1474"/>
                <a:gd name="T56" fmla="*/ 1020 w 1871"/>
                <a:gd name="T57" fmla="*/ 1134 h 1474"/>
                <a:gd name="T58" fmla="*/ 1134 w 1871"/>
                <a:gd name="T59" fmla="*/ 1021 h 1474"/>
                <a:gd name="T60" fmla="*/ 1247 w 1871"/>
                <a:gd name="T61" fmla="*/ 1077 h 1474"/>
                <a:gd name="T62" fmla="*/ 1304 w 1871"/>
                <a:gd name="T63" fmla="*/ 1361 h 1474"/>
                <a:gd name="T64" fmla="*/ 1417 w 1871"/>
                <a:gd name="T65" fmla="*/ 1418 h 1474"/>
                <a:gd name="T66" fmla="*/ 1531 w 1871"/>
                <a:gd name="T67" fmla="*/ 1474 h 1474"/>
                <a:gd name="T68" fmla="*/ 1361 w 1871"/>
                <a:gd name="T69" fmla="*/ 1248 h 1474"/>
                <a:gd name="T70" fmla="*/ 1304 w 1871"/>
                <a:gd name="T71" fmla="*/ 1134 h 1474"/>
                <a:gd name="T72" fmla="*/ 1361 w 1871"/>
                <a:gd name="T73" fmla="*/ 1021 h 1474"/>
                <a:gd name="T74" fmla="*/ 1531 w 1871"/>
                <a:gd name="T75" fmla="*/ 964 h 1474"/>
                <a:gd name="T76" fmla="*/ 1758 w 1871"/>
                <a:gd name="T77" fmla="*/ 1021 h 1474"/>
                <a:gd name="T78" fmla="*/ 1814 w 1871"/>
                <a:gd name="T79" fmla="*/ 964 h 1474"/>
                <a:gd name="T80" fmla="*/ 1871 w 1871"/>
                <a:gd name="T81" fmla="*/ 907 h 1474"/>
                <a:gd name="T82" fmla="*/ 1758 w 1871"/>
                <a:gd name="T83" fmla="*/ 737 h 1474"/>
                <a:gd name="T84" fmla="*/ 1701 w 1871"/>
                <a:gd name="T85" fmla="*/ 681 h 1474"/>
                <a:gd name="T86" fmla="*/ 1644 w 1871"/>
                <a:gd name="T87" fmla="*/ 624 h 1474"/>
                <a:gd name="T88" fmla="*/ 1531 w 1871"/>
                <a:gd name="T89" fmla="*/ 510 h 1474"/>
                <a:gd name="T90" fmla="*/ 1644 w 1871"/>
                <a:gd name="T91" fmla="*/ 397 h 1474"/>
                <a:gd name="T92" fmla="*/ 1587 w 1871"/>
                <a:gd name="T93" fmla="*/ 340 h 1474"/>
                <a:gd name="T94" fmla="*/ 1531 w 1871"/>
                <a:gd name="T95" fmla="*/ 28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71" h="1474">
                  <a:moveTo>
                    <a:pt x="1531" y="114"/>
                  </a:moveTo>
                  <a:lnTo>
                    <a:pt x="1361" y="114"/>
                  </a:lnTo>
                  <a:lnTo>
                    <a:pt x="1361" y="170"/>
                  </a:lnTo>
                  <a:lnTo>
                    <a:pt x="1247" y="170"/>
                  </a:lnTo>
                  <a:lnTo>
                    <a:pt x="1247" y="114"/>
                  </a:lnTo>
                  <a:lnTo>
                    <a:pt x="1134" y="114"/>
                  </a:lnTo>
                  <a:lnTo>
                    <a:pt x="1134" y="170"/>
                  </a:lnTo>
                  <a:lnTo>
                    <a:pt x="1020" y="170"/>
                  </a:lnTo>
                  <a:lnTo>
                    <a:pt x="1020" y="284"/>
                  </a:lnTo>
                  <a:lnTo>
                    <a:pt x="964" y="284"/>
                  </a:lnTo>
                  <a:lnTo>
                    <a:pt x="964" y="227"/>
                  </a:lnTo>
                  <a:lnTo>
                    <a:pt x="907" y="227"/>
                  </a:lnTo>
                  <a:lnTo>
                    <a:pt x="907" y="170"/>
                  </a:lnTo>
                  <a:lnTo>
                    <a:pt x="850" y="170"/>
                  </a:lnTo>
                  <a:lnTo>
                    <a:pt x="850" y="114"/>
                  </a:lnTo>
                  <a:lnTo>
                    <a:pt x="794" y="114"/>
                  </a:lnTo>
                  <a:lnTo>
                    <a:pt x="794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453" y="57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227" y="284"/>
                  </a:lnTo>
                  <a:lnTo>
                    <a:pt x="227" y="397"/>
                  </a:lnTo>
                  <a:lnTo>
                    <a:pt x="283" y="397"/>
                  </a:lnTo>
                  <a:lnTo>
                    <a:pt x="283" y="567"/>
                  </a:lnTo>
                  <a:lnTo>
                    <a:pt x="227" y="567"/>
                  </a:lnTo>
                  <a:lnTo>
                    <a:pt x="227" y="737"/>
                  </a:lnTo>
                  <a:lnTo>
                    <a:pt x="340" y="737"/>
                  </a:lnTo>
                  <a:lnTo>
                    <a:pt x="340" y="681"/>
                  </a:lnTo>
                  <a:lnTo>
                    <a:pt x="453" y="681"/>
                  </a:lnTo>
                  <a:lnTo>
                    <a:pt x="453" y="737"/>
                  </a:lnTo>
                  <a:lnTo>
                    <a:pt x="510" y="737"/>
                  </a:lnTo>
                  <a:lnTo>
                    <a:pt x="510" y="794"/>
                  </a:lnTo>
                  <a:lnTo>
                    <a:pt x="567" y="794"/>
                  </a:lnTo>
                  <a:lnTo>
                    <a:pt x="567" y="851"/>
                  </a:lnTo>
                  <a:lnTo>
                    <a:pt x="624" y="851"/>
                  </a:lnTo>
                  <a:lnTo>
                    <a:pt x="624" y="907"/>
                  </a:lnTo>
                  <a:lnTo>
                    <a:pt x="794" y="907"/>
                  </a:lnTo>
                  <a:lnTo>
                    <a:pt x="794" y="964"/>
                  </a:lnTo>
                  <a:lnTo>
                    <a:pt x="964" y="964"/>
                  </a:lnTo>
                  <a:lnTo>
                    <a:pt x="964" y="1021"/>
                  </a:lnTo>
                  <a:lnTo>
                    <a:pt x="907" y="1021"/>
                  </a:lnTo>
                  <a:lnTo>
                    <a:pt x="907" y="1077"/>
                  </a:lnTo>
                  <a:lnTo>
                    <a:pt x="964" y="1077"/>
                  </a:lnTo>
                  <a:lnTo>
                    <a:pt x="964" y="1134"/>
                  </a:lnTo>
                  <a:lnTo>
                    <a:pt x="1020" y="1134"/>
                  </a:lnTo>
                  <a:lnTo>
                    <a:pt x="1020" y="1021"/>
                  </a:lnTo>
                  <a:lnTo>
                    <a:pt x="1134" y="1021"/>
                  </a:lnTo>
                  <a:lnTo>
                    <a:pt x="1134" y="1077"/>
                  </a:lnTo>
                  <a:lnTo>
                    <a:pt x="1247" y="1077"/>
                  </a:lnTo>
                  <a:lnTo>
                    <a:pt x="1247" y="1361"/>
                  </a:lnTo>
                  <a:lnTo>
                    <a:pt x="1304" y="1361"/>
                  </a:lnTo>
                  <a:lnTo>
                    <a:pt x="1304" y="1418"/>
                  </a:lnTo>
                  <a:lnTo>
                    <a:pt x="1417" y="1418"/>
                  </a:lnTo>
                  <a:lnTo>
                    <a:pt x="1417" y="1474"/>
                  </a:lnTo>
                  <a:lnTo>
                    <a:pt x="1531" y="1474"/>
                  </a:lnTo>
                  <a:lnTo>
                    <a:pt x="1531" y="1248"/>
                  </a:lnTo>
                  <a:lnTo>
                    <a:pt x="1361" y="1248"/>
                  </a:lnTo>
                  <a:lnTo>
                    <a:pt x="1361" y="1134"/>
                  </a:lnTo>
                  <a:lnTo>
                    <a:pt x="1304" y="1134"/>
                  </a:lnTo>
                  <a:lnTo>
                    <a:pt x="1304" y="1021"/>
                  </a:lnTo>
                  <a:lnTo>
                    <a:pt x="1361" y="1021"/>
                  </a:lnTo>
                  <a:lnTo>
                    <a:pt x="1361" y="964"/>
                  </a:lnTo>
                  <a:lnTo>
                    <a:pt x="1531" y="964"/>
                  </a:lnTo>
                  <a:lnTo>
                    <a:pt x="1531" y="1021"/>
                  </a:lnTo>
                  <a:lnTo>
                    <a:pt x="1758" y="1021"/>
                  </a:lnTo>
                  <a:lnTo>
                    <a:pt x="1758" y="964"/>
                  </a:lnTo>
                  <a:lnTo>
                    <a:pt x="1814" y="964"/>
                  </a:lnTo>
                  <a:lnTo>
                    <a:pt x="1814" y="907"/>
                  </a:lnTo>
                  <a:lnTo>
                    <a:pt x="1871" y="907"/>
                  </a:lnTo>
                  <a:lnTo>
                    <a:pt x="1871" y="737"/>
                  </a:lnTo>
                  <a:lnTo>
                    <a:pt x="1758" y="737"/>
                  </a:lnTo>
                  <a:lnTo>
                    <a:pt x="1758" y="681"/>
                  </a:lnTo>
                  <a:lnTo>
                    <a:pt x="1701" y="681"/>
                  </a:lnTo>
                  <a:lnTo>
                    <a:pt x="1701" y="624"/>
                  </a:lnTo>
                  <a:lnTo>
                    <a:pt x="1644" y="624"/>
                  </a:lnTo>
                  <a:lnTo>
                    <a:pt x="1644" y="510"/>
                  </a:lnTo>
                  <a:lnTo>
                    <a:pt x="1531" y="510"/>
                  </a:lnTo>
                  <a:lnTo>
                    <a:pt x="1531" y="397"/>
                  </a:lnTo>
                  <a:lnTo>
                    <a:pt x="1644" y="397"/>
                  </a:lnTo>
                  <a:lnTo>
                    <a:pt x="1644" y="340"/>
                  </a:lnTo>
                  <a:lnTo>
                    <a:pt x="1587" y="340"/>
                  </a:lnTo>
                  <a:lnTo>
                    <a:pt x="1587" y="284"/>
                  </a:lnTo>
                  <a:lnTo>
                    <a:pt x="1531" y="284"/>
                  </a:lnTo>
                  <a:lnTo>
                    <a:pt x="1531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1" name="Freeform 287"/>
            <p:cNvSpPr>
              <a:spLocks/>
            </p:cNvSpPr>
            <p:nvPr/>
          </p:nvSpPr>
          <p:spPr bwMode="auto">
            <a:xfrm>
              <a:off x="3478" y="4939"/>
              <a:ext cx="793" cy="681"/>
            </a:xfrm>
            <a:custGeom>
              <a:avLst/>
              <a:gdLst>
                <a:gd name="T0" fmla="*/ 793 w 793"/>
                <a:gd name="T1" fmla="*/ 114 h 681"/>
                <a:gd name="T2" fmla="*/ 793 w 793"/>
                <a:gd name="T3" fmla="*/ 170 h 681"/>
                <a:gd name="T4" fmla="*/ 737 w 793"/>
                <a:gd name="T5" fmla="*/ 170 h 681"/>
                <a:gd name="T6" fmla="*/ 737 w 793"/>
                <a:gd name="T7" fmla="*/ 340 h 681"/>
                <a:gd name="T8" fmla="*/ 623 w 793"/>
                <a:gd name="T9" fmla="*/ 340 h 681"/>
                <a:gd name="T10" fmla="*/ 623 w 793"/>
                <a:gd name="T11" fmla="*/ 511 h 681"/>
                <a:gd name="T12" fmla="*/ 567 w 793"/>
                <a:gd name="T13" fmla="*/ 511 h 681"/>
                <a:gd name="T14" fmla="*/ 567 w 793"/>
                <a:gd name="T15" fmla="*/ 567 h 681"/>
                <a:gd name="T16" fmla="*/ 453 w 793"/>
                <a:gd name="T17" fmla="*/ 567 h 681"/>
                <a:gd name="T18" fmla="*/ 453 w 793"/>
                <a:gd name="T19" fmla="*/ 511 h 681"/>
                <a:gd name="T20" fmla="*/ 340 w 793"/>
                <a:gd name="T21" fmla="*/ 511 h 681"/>
                <a:gd name="T22" fmla="*/ 340 w 793"/>
                <a:gd name="T23" fmla="*/ 567 h 681"/>
                <a:gd name="T24" fmla="*/ 226 w 793"/>
                <a:gd name="T25" fmla="*/ 567 h 681"/>
                <a:gd name="T26" fmla="*/ 226 w 793"/>
                <a:gd name="T27" fmla="*/ 681 h 681"/>
                <a:gd name="T28" fmla="*/ 170 w 793"/>
                <a:gd name="T29" fmla="*/ 681 h 681"/>
                <a:gd name="T30" fmla="*/ 170 w 793"/>
                <a:gd name="T31" fmla="*/ 624 h 681"/>
                <a:gd name="T32" fmla="*/ 113 w 793"/>
                <a:gd name="T33" fmla="*/ 624 h 681"/>
                <a:gd name="T34" fmla="*/ 113 w 793"/>
                <a:gd name="T35" fmla="*/ 567 h 681"/>
                <a:gd name="T36" fmla="*/ 56 w 793"/>
                <a:gd name="T37" fmla="*/ 567 h 681"/>
                <a:gd name="T38" fmla="*/ 56 w 793"/>
                <a:gd name="T39" fmla="*/ 511 h 681"/>
                <a:gd name="T40" fmla="*/ 0 w 793"/>
                <a:gd name="T41" fmla="*/ 511 h 681"/>
                <a:gd name="T42" fmla="*/ 0 w 793"/>
                <a:gd name="T43" fmla="*/ 454 h 681"/>
                <a:gd name="T44" fmla="*/ 56 w 793"/>
                <a:gd name="T45" fmla="*/ 454 h 681"/>
                <a:gd name="T46" fmla="*/ 56 w 793"/>
                <a:gd name="T47" fmla="*/ 340 h 681"/>
                <a:gd name="T48" fmla="*/ 113 w 793"/>
                <a:gd name="T49" fmla="*/ 340 h 681"/>
                <a:gd name="T50" fmla="*/ 113 w 793"/>
                <a:gd name="T51" fmla="*/ 227 h 681"/>
                <a:gd name="T52" fmla="*/ 283 w 793"/>
                <a:gd name="T53" fmla="*/ 227 h 681"/>
                <a:gd name="T54" fmla="*/ 283 w 793"/>
                <a:gd name="T55" fmla="*/ 114 h 681"/>
                <a:gd name="T56" fmla="*/ 170 w 793"/>
                <a:gd name="T57" fmla="*/ 114 h 681"/>
                <a:gd name="T58" fmla="*/ 170 w 793"/>
                <a:gd name="T59" fmla="*/ 57 h 681"/>
                <a:gd name="T60" fmla="*/ 283 w 793"/>
                <a:gd name="T61" fmla="*/ 57 h 681"/>
                <a:gd name="T62" fmla="*/ 283 w 793"/>
                <a:gd name="T63" fmla="*/ 0 h 681"/>
                <a:gd name="T64" fmla="*/ 340 w 793"/>
                <a:gd name="T65" fmla="*/ 0 h 681"/>
                <a:gd name="T66" fmla="*/ 340 w 793"/>
                <a:gd name="T67" fmla="*/ 57 h 681"/>
                <a:gd name="T68" fmla="*/ 397 w 793"/>
                <a:gd name="T69" fmla="*/ 57 h 681"/>
                <a:gd name="T70" fmla="*/ 397 w 793"/>
                <a:gd name="T71" fmla="*/ 0 h 681"/>
                <a:gd name="T72" fmla="*/ 680 w 793"/>
                <a:gd name="T73" fmla="*/ 0 h 681"/>
                <a:gd name="T74" fmla="*/ 680 w 793"/>
                <a:gd name="T75" fmla="*/ 57 h 681"/>
                <a:gd name="T76" fmla="*/ 737 w 793"/>
                <a:gd name="T77" fmla="*/ 57 h 681"/>
                <a:gd name="T78" fmla="*/ 737 w 793"/>
                <a:gd name="T79" fmla="*/ 114 h 681"/>
                <a:gd name="T80" fmla="*/ 793 w 793"/>
                <a:gd name="T81" fmla="*/ 11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93" h="681">
                  <a:moveTo>
                    <a:pt x="793" y="114"/>
                  </a:moveTo>
                  <a:lnTo>
                    <a:pt x="793" y="170"/>
                  </a:lnTo>
                  <a:lnTo>
                    <a:pt x="737" y="170"/>
                  </a:lnTo>
                  <a:lnTo>
                    <a:pt x="737" y="340"/>
                  </a:lnTo>
                  <a:lnTo>
                    <a:pt x="623" y="340"/>
                  </a:lnTo>
                  <a:lnTo>
                    <a:pt x="623" y="511"/>
                  </a:lnTo>
                  <a:lnTo>
                    <a:pt x="567" y="511"/>
                  </a:lnTo>
                  <a:lnTo>
                    <a:pt x="567" y="567"/>
                  </a:lnTo>
                  <a:lnTo>
                    <a:pt x="453" y="567"/>
                  </a:lnTo>
                  <a:lnTo>
                    <a:pt x="453" y="511"/>
                  </a:lnTo>
                  <a:lnTo>
                    <a:pt x="340" y="511"/>
                  </a:lnTo>
                  <a:lnTo>
                    <a:pt x="340" y="567"/>
                  </a:lnTo>
                  <a:lnTo>
                    <a:pt x="226" y="567"/>
                  </a:lnTo>
                  <a:lnTo>
                    <a:pt x="226" y="681"/>
                  </a:lnTo>
                  <a:lnTo>
                    <a:pt x="170" y="681"/>
                  </a:lnTo>
                  <a:lnTo>
                    <a:pt x="170" y="624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511"/>
                  </a:lnTo>
                  <a:lnTo>
                    <a:pt x="0" y="511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283" y="227"/>
                  </a:lnTo>
                  <a:lnTo>
                    <a:pt x="283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737" y="57"/>
                  </a:lnTo>
                  <a:lnTo>
                    <a:pt x="737" y="114"/>
                  </a:lnTo>
                  <a:lnTo>
                    <a:pt x="793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4EF8AFC1-3473-41B2-921D-D80F8EB172A5}"/>
              </a:ext>
            </a:extLst>
          </p:cNvPr>
          <p:cNvSpPr txBox="1"/>
          <p:nvPr/>
        </p:nvSpPr>
        <p:spPr>
          <a:xfrm>
            <a:off x="129092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10" name="直線コネクタ 109">
            <a:extLst>
              <a:ext uri="{FF2B5EF4-FFF2-40B4-BE49-F238E27FC236}">
                <a16:creationId xmlns:a16="http://schemas.microsoft.com/office/drawing/2014/main" id="{DDC38962-2DA7-4846-95CB-EE28190D44B9}"/>
              </a:ext>
            </a:extLst>
          </p:cNvPr>
          <p:cNvCxnSpPr/>
          <p:nvPr/>
        </p:nvCxnSpPr>
        <p:spPr>
          <a:xfrm>
            <a:off x="155981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FECAF0AF-47E2-47D7-A8C9-F7ED13AB0026}"/>
              </a:ext>
            </a:extLst>
          </p:cNvPr>
          <p:cNvGrpSpPr/>
          <p:nvPr/>
        </p:nvGrpSpPr>
        <p:grpSpPr>
          <a:xfrm>
            <a:off x="5035563" y="1318157"/>
            <a:ext cx="720000" cy="430244"/>
            <a:chOff x="6555416" y="4900731"/>
            <a:chExt cx="720000" cy="378515"/>
          </a:xfrm>
        </p:grpSpPr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AC6B9337-1344-4484-A25F-74519C21DEA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小坂町</a:t>
              </a:r>
            </a:p>
          </p:txBody>
        </p:sp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E73D0870-FAF4-4919-8BBC-E2D5FA0FC36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049573CD-C99A-4EE6-9D0B-6D43BA6FAB0B}"/>
              </a:ext>
            </a:extLst>
          </p:cNvPr>
          <p:cNvGrpSpPr/>
          <p:nvPr/>
        </p:nvGrpSpPr>
        <p:grpSpPr>
          <a:xfrm>
            <a:off x="4174503" y="1950617"/>
            <a:ext cx="720000" cy="430244"/>
            <a:chOff x="6555416" y="4900731"/>
            <a:chExt cx="720000" cy="378515"/>
          </a:xfrm>
        </p:grpSpPr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3575A99A-6E3A-47D1-AA8A-656A80BAE28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大館市</a:t>
              </a:r>
            </a:p>
          </p:txBody>
        </p:sp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70CDC11F-5811-4B46-B131-01C19BD771F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6C6124B1-4669-4672-B02E-1FDBB716179F}"/>
              </a:ext>
            </a:extLst>
          </p:cNvPr>
          <p:cNvGrpSpPr/>
          <p:nvPr/>
        </p:nvGrpSpPr>
        <p:grpSpPr>
          <a:xfrm>
            <a:off x="5347983" y="2438297"/>
            <a:ext cx="720000" cy="430244"/>
            <a:chOff x="6555416" y="4900731"/>
            <a:chExt cx="720000" cy="378515"/>
          </a:xfrm>
        </p:grpSpPr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B0F753A7-F43E-4D81-BC07-B9139C3B165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鹿角市</a:t>
              </a:r>
            </a:p>
          </p:txBody>
        </p:sp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CAB39732-D017-48C2-99E4-4AEA41D1352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6763B3D4-41CA-404A-AE0F-F6C839A593BA}"/>
              </a:ext>
            </a:extLst>
          </p:cNvPr>
          <p:cNvGrpSpPr/>
          <p:nvPr/>
        </p:nvGrpSpPr>
        <p:grpSpPr>
          <a:xfrm>
            <a:off x="2977715" y="1493417"/>
            <a:ext cx="720000" cy="430244"/>
            <a:chOff x="6555416" y="4900731"/>
            <a:chExt cx="720000" cy="378515"/>
          </a:xfrm>
        </p:grpSpPr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7A9802DB-2DED-491C-AE7A-C6604659A3B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藤里町</a:t>
              </a:r>
            </a:p>
          </p:txBody>
        </p:sp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03E42014-A29F-4F4C-9CBA-4A8C17B0305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9EE28303-9D21-40CD-A965-8657EDBEB9FE}"/>
              </a:ext>
            </a:extLst>
          </p:cNvPr>
          <p:cNvGrpSpPr/>
          <p:nvPr/>
        </p:nvGrpSpPr>
        <p:grpSpPr>
          <a:xfrm>
            <a:off x="2200923" y="1493417"/>
            <a:ext cx="720000" cy="430244"/>
            <a:chOff x="6555416" y="4900731"/>
            <a:chExt cx="720000" cy="378515"/>
          </a:xfrm>
        </p:grpSpPr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725F8D6B-D939-4F82-9955-5759270757D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八峰町</a:t>
              </a:r>
            </a:p>
          </p:txBody>
        </p:sp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1A28A964-2B5B-4278-8E80-C4FCED382FB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A6AD14B5-175F-49DA-8B0B-7F1744471595}"/>
              </a:ext>
            </a:extLst>
          </p:cNvPr>
          <p:cNvGrpSpPr/>
          <p:nvPr/>
        </p:nvGrpSpPr>
        <p:grpSpPr>
          <a:xfrm>
            <a:off x="2482415" y="2384957"/>
            <a:ext cx="720000" cy="430244"/>
            <a:chOff x="6555416" y="4900731"/>
            <a:chExt cx="720000" cy="378515"/>
          </a:xfrm>
        </p:grpSpPr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4391F4E8-A5D2-4720-8C3B-26EA3BDE81C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能代市</a:t>
              </a:r>
            </a:p>
          </p:txBody>
        </p:sp>
        <p:sp>
          <p:nvSpPr>
            <p:cNvPr id="128" name="四角形: 上の 2 つの角を丸める 127">
              <a:extLst>
                <a:ext uri="{FF2B5EF4-FFF2-40B4-BE49-F238E27FC236}">
                  <a16:creationId xmlns:a16="http://schemas.microsoft.com/office/drawing/2014/main" id="{2189666D-448C-48DA-BDE9-5474AA99AB9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76567507-509A-4C4C-8F32-1BC3CF9F045A}"/>
              </a:ext>
            </a:extLst>
          </p:cNvPr>
          <p:cNvGrpSpPr/>
          <p:nvPr/>
        </p:nvGrpSpPr>
        <p:grpSpPr>
          <a:xfrm>
            <a:off x="3853989" y="3029486"/>
            <a:ext cx="720000" cy="430244"/>
            <a:chOff x="6555416" y="4900731"/>
            <a:chExt cx="720000" cy="378515"/>
          </a:xfrm>
        </p:grpSpPr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1D8D7108-1D73-42AA-9E73-28F2E497D3F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北秋田市</a:t>
              </a:r>
            </a:p>
          </p:txBody>
        </p:sp>
        <p:sp>
          <p:nvSpPr>
            <p:cNvPr id="131" name="四角形: 上の 2 つの角を丸める 130">
              <a:extLst>
                <a:ext uri="{FF2B5EF4-FFF2-40B4-BE49-F238E27FC236}">
                  <a16:creationId xmlns:a16="http://schemas.microsoft.com/office/drawing/2014/main" id="{EDF8FEEE-3E21-4562-8FB6-0EEBD7B8B09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8F5EE6AD-394A-4AAC-A61E-C530042EC3C3}"/>
              </a:ext>
            </a:extLst>
          </p:cNvPr>
          <p:cNvGrpSpPr/>
          <p:nvPr/>
        </p:nvGrpSpPr>
        <p:grpSpPr>
          <a:xfrm>
            <a:off x="4669803" y="4808117"/>
            <a:ext cx="720000" cy="430244"/>
            <a:chOff x="6555416" y="4900731"/>
            <a:chExt cx="720000" cy="378515"/>
          </a:xfrm>
        </p:grpSpPr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F1A428F5-7995-4362-A91A-60FC12EDC3E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仙北市</a:t>
              </a:r>
            </a:p>
          </p:txBody>
        </p:sp>
        <p:sp>
          <p:nvSpPr>
            <p:cNvPr id="134" name="四角形: 上の 2 つの角を丸める 133">
              <a:extLst>
                <a:ext uri="{FF2B5EF4-FFF2-40B4-BE49-F238E27FC236}">
                  <a16:creationId xmlns:a16="http://schemas.microsoft.com/office/drawing/2014/main" id="{08FB1F23-5C41-4E20-B10D-A22C0ADF1C0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5" name="グループ化 134">
            <a:extLst>
              <a:ext uri="{FF2B5EF4-FFF2-40B4-BE49-F238E27FC236}">
                <a16:creationId xmlns:a16="http://schemas.microsoft.com/office/drawing/2014/main" id="{8E97F893-D714-4674-91E5-1A21E8951CF9}"/>
              </a:ext>
            </a:extLst>
          </p:cNvPr>
          <p:cNvGrpSpPr/>
          <p:nvPr/>
        </p:nvGrpSpPr>
        <p:grpSpPr>
          <a:xfrm>
            <a:off x="2755659" y="4966613"/>
            <a:ext cx="720000" cy="430244"/>
            <a:chOff x="6555416" y="4900731"/>
            <a:chExt cx="720000" cy="378515"/>
          </a:xfrm>
        </p:grpSpPr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B7EF5516-29A0-477E-82A9-41D113F8E1F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秋田市</a:t>
              </a:r>
            </a:p>
          </p:txBody>
        </p:sp>
        <p:sp>
          <p:nvSpPr>
            <p:cNvPr id="137" name="四角形: 上の 2 つの角を丸める 136">
              <a:extLst>
                <a:ext uri="{FF2B5EF4-FFF2-40B4-BE49-F238E27FC236}">
                  <a16:creationId xmlns:a16="http://schemas.microsoft.com/office/drawing/2014/main" id="{C715FFF6-A1CB-4EA8-B7B3-75B56353C29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8" name="グループ化 137">
            <a:extLst>
              <a:ext uri="{FF2B5EF4-FFF2-40B4-BE49-F238E27FC236}">
                <a16:creationId xmlns:a16="http://schemas.microsoft.com/office/drawing/2014/main" id="{8062123D-160E-4837-B00A-A158A2DE3244}"/>
              </a:ext>
            </a:extLst>
          </p:cNvPr>
          <p:cNvGrpSpPr/>
          <p:nvPr/>
        </p:nvGrpSpPr>
        <p:grpSpPr>
          <a:xfrm>
            <a:off x="3487179" y="5978549"/>
            <a:ext cx="720000" cy="430244"/>
            <a:chOff x="6555416" y="4900731"/>
            <a:chExt cx="720000" cy="378515"/>
          </a:xfrm>
        </p:grpSpPr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7C4E5736-96B4-4E8B-B767-61A9C8B34F0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大仙市</a:t>
              </a:r>
            </a:p>
          </p:txBody>
        </p:sp>
        <p:sp>
          <p:nvSpPr>
            <p:cNvPr id="140" name="四角形: 上の 2 つの角を丸める 139">
              <a:extLst>
                <a:ext uri="{FF2B5EF4-FFF2-40B4-BE49-F238E27FC236}">
                  <a16:creationId xmlns:a16="http://schemas.microsoft.com/office/drawing/2014/main" id="{3E7639A5-AC76-4D26-BFF0-B28F58CF526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B22D5625-4577-47EE-8D3E-CECEC42BBEC9}"/>
              </a:ext>
            </a:extLst>
          </p:cNvPr>
          <p:cNvGrpSpPr/>
          <p:nvPr/>
        </p:nvGrpSpPr>
        <p:grpSpPr>
          <a:xfrm>
            <a:off x="4438155" y="6563765"/>
            <a:ext cx="720000" cy="430244"/>
            <a:chOff x="6555416" y="4900731"/>
            <a:chExt cx="720000" cy="378515"/>
          </a:xfrm>
        </p:grpSpPr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480BE2AA-3F83-48D8-AF58-B932F5BAE77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美郷町</a:t>
              </a:r>
            </a:p>
          </p:txBody>
        </p:sp>
        <p:sp>
          <p:nvSpPr>
            <p:cNvPr id="143" name="四角形: 上の 2 つの角を丸める 142">
              <a:extLst>
                <a:ext uri="{FF2B5EF4-FFF2-40B4-BE49-F238E27FC236}">
                  <a16:creationId xmlns:a16="http://schemas.microsoft.com/office/drawing/2014/main" id="{21FF35B9-159C-4178-B3DF-4FBE02DA347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68DEFED4-BABE-4F41-BBAF-A6391E6135A8}"/>
              </a:ext>
            </a:extLst>
          </p:cNvPr>
          <p:cNvGrpSpPr/>
          <p:nvPr/>
        </p:nvGrpSpPr>
        <p:grpSpPr>
          <a:xfrm>
            <a:off x="2463051" y="7209941"/>
            <a:ext cx="720000" cy="430244"/>
            <a:chOff x="6555416" y="4900731"/>
            <a:chExt cx="720000" cy="378515"/>
          </a:xfrm>
        </p:grpSpPr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89665AEE-A768-4CFB-A5E5-6AF45FB691D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由利本荘市</a:t>
              </a:r>
            </a:p>
          </p:txBody>
        </p:sp>
        <p:sp>
          <p:nvSpPr>
            <p:cNvPr id="146" name="四角形: 上の 2 つの角を丸める 145">
              <a:extLst>
                <a:ext uri="{FF2B5EF4-FFF2-40B4-BE49-F238E27FC236}">
                  <a16:creationId xmlns:a16="http://schemas.microsoft.com/office/drawing/2014/main" id="{81886B72-612A-41CF-9E4C-820977C3A56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947D7C35-C21B-4DC3-A01C-692421216A69}"/>
              </a:ext>
            </a:extLst>
          </p:cNvPr>
          <p:cNvGrpSpPr/>
          <p:nvPr/>
        </p:nvGrpSpPr>
        <p:grpSpPr>
          <a:xfrm>
            <a:off x="1560843" y="7831733"/>
            <a:ext cx="720000" cy="430244"/>
            <a:chOff x="6555416" y="4900731"/>
            <a:chExt cx="720000" cy="378515"/>
          </a:xfrm>
        </p:grpSpPr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2C3CC946-2A93-44E6-AC61-D54A1E55ED7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にかほ市</a:t>
              </a:r>
            </a:p>
          </p:txBody>
        </p:sp>
        <p:sp>
          <p:nvSpPr>
            <p:cNvPr id="149" name="四角形: 上の 2 つの角を丸める 148">
              <a:extLst>
                <a:ext uri="{FF2B5EF4-FFF2-40B4-BE49-F238E27FC236}">
                  <a16:creationId xmlns:a16="http://schemas.microsoft.com/office/drawing/2014/main" id="{FD28D33D-D7F9-433B-9506-4B6AF1E7BFD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D86D46D2-7E51-4D95-B82D-B15E7CCE129F}"/>
              </a:ext>
            </a:extLst>
          </p:cNvPr>
          <p:cNvGrpSpPr/>
          <p:nvPr/>
        </p:nvGrpSpPr>
        <p:grpSpPr>
          <a:xfrm>
            <a:off x="4218699" y="7319669"/>
            <a:ext cx="720000" cy="430244"/>
            <a:chOff x="6555416" y="4900731"/>
            <a:chExt cx="720000" cy="378515"/>
          </a:xfrm>
        </p:grpSpPr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7C412E25-AD8B-4ADE-9DC9-17FCDA2BBB6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横手市</a:t>
              </a:r>
            </a:p>
          </p:txBody>
        </p:sp>
        <p:sp>
          <p:nvSpPr>
            <p:cNvPr id="152" name="四角形: 上の 2 つの角を丸める 151">
              <a:extLst>
                <a:ext uri="{FF2B5EF4-FFF2-40B4-BE49-F238E27FC236}">
                  <a16:creationId xmlns:a16="http://schemas.microsoft.com/office/drawing/2014/main" id="{255E7AA8-92B3-4975-9426-7726BADC973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39D862FE-D982-4EF0-927C-CE761A864374}"/>
              </a:ext>
            </a:extLst>
          </p:cNvPr>
          <p:cNvGrpSpPr/>
          <p:nvPr/>
        </p:nvGrpSpPr>
        <p:grpSpPr>
          <a:xfrm>
            <a:off x="3292107" y="7856117"/>
            <a:ext cx="720000" cy="430244"/>
            <a:chOff x="6555416" y="4900731"/>
            <a:chExt cx="720000" cy="378515"/>
          </a:xfrm>
        </p:grpSpPr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AA9179FE-CC20-4FD2-A5C3-51CF079ED61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羽後町</a:t>
              </a:r>
            </a:p>
          </p:txBody>
        </p:sp>
        <p:sp>
          <p:nvSpPr>
            <p:cNvPr id="155" name="四角形: 上の 2 つの角を丸める 154">
              <a:extLst>
                <a:ext uri="{FF2B5EF4-FFF2-40B4-BE49-F238E27FC236}">
                  <a16:creationId xmlns:a16="http://schemas.microsoft.com/office/drawing/2014/main" id="{8C48398E-6070-4B79-AA9A-32C85905603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EC8EE09F-208E-4B3D-8D61-CA0E757C4578}"/>
              </a:ext>
            </a:extLst>
          </p:cNvPr>
          <p:cNvGrpSpPr/>
          <p:nvPr/>
        </p:nvGrpSpPr>
        <p:grpSpPr>
          <a:xfrm>
            <a:off x="5133099" y="8355989"/>
            <a:ext cx="720000" cy="430244"/>
            <a:chOff x="6555416" y="4900731"/>
            <a:chExt cx="720000" cy="378515"/>
          </a:xfrm>
        </p:grpSpPr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004DDBA2-BD67-4655-82DF-561AD3B296C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東成瀬村</a:t>
              </a:r>
            </a:p>
          </p:txBody>
        </p:sp>
        <p:sp>
          <p:nvSpPr>
            <p:cNvPr id="158" name="四角形: 上の 2 つの角を丸める 157">
              <a:extLst>
                <a:ext uri="{FF2B5EF4-FFF2-40B4-BE49-F238E27FC236}">
                  <a16:creationId xmlns:a16="http://schemas.microsoft.com/office/drawing/2014/main" id="{FD141529-7222-4D6C-AEDE-4D2FF32C101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3E8111B4-4E30-4D0C-AB56-09105CC62177}"/>
              </a:ext>
            </a:extLst>
          </p:cNvPr>
          <p:cNvGrpSpPr/>
          <p:nvPr/>
        </p:nvGrpSpPr>
        <p:grpSpPr>
          <a:xfrm>
            <a:off x="4096779" y="8782709"/>
            <a:ext cx="720000" cy="430244"/>
            <a:chOff x="6555416" y="4900731"/>
            <a:chExt cx="720000" cy="378515"/>
          </a:xfrm>
        </p:grpSpPr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39A4D82D-85AC-4619-BF52-CE1B50D2A97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湯沢市</a:t>
              </a:r>
            </a:p>
          </p:txBody>
        </p:sp>
        <p:sp>
          <p:nvSpPr>
            <p:cNvPr id="161" name="四角形: 上の 2 つの角を丸める 160">
              <a:extLst>
                <a:ext uri="{FF2B5EF4-FFF2-40B4-BE49-F238E27FC236}">
                  <a16:creationId xmlns:a16="http://schemas.microsoft.com/office/drawing/2014/main" id="{F817ABB4-1108-42CB-BAA4-42873F3A8E1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4E65B07E-E30C-4DA1-838C-AA4543F17E12}"/>
              </a:ext>
            </a:extLst>
          </p:cNvPr>
          <p:cNvGrpSpPr/>
          <p:nvPr/>
        </p:nvGrpSpPr>
        <p:grpSpPr>
          <a:xfrm>
            <a:off x="2444315" y="3169817"/>
            <a:ext cx="720000" cy="430244"/>
            <a:chOff x="6555416" y="4900731"/>
            <a:chExt cx="720000" cy="378515"/>
          </a:xfrm>
        </p:grpSpPr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FDE2BB1B-BC37-4429-9410-BE99F3EB22B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三種町</a:t>
              </a:r>
            </a:p>
          </p:txBody>
        </p:sp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D782F495-08D5-48E0-B836-11076C108EF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E4562A63-CCCB-4FC3-9382-6B378EE6CA44}"/>
              </a:ext>
            </a:extLst>
          </p:cNvPr>
          <p:cNvGrpSpPr/>
          <p:nvPr/>
        </p:nvGrpSpPr>
        <p:grpSpPr>
          <a:xfrm>
            <a:off x="1667523" y="3169817"/>
            <a:ext cx="720000" cy="430244"/>
            <a:chOff x="6555416" y="4900731"/>
            <a:chExt cx="720000" cy="378515"/>
          </a:xfrm>
        </p:grpSpPr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3F637231-DBC2-47F3-8A4A-50390CB9462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大潟村</a:t>
              </a:r>
            </a:p>
          </p:txBody>
        </p:sp>
        <p:sp>
          <p:nvSpPr>
            <p:cNvPr id="167" name="四角形: 上の 2 つの角を丸める 166">
              <a:extLst>
                <a:ext uri="{FF2B5EF4-FFF2-40B4-BE49-F238E27FC236}">
                  <a16:creationId xmlns:a16="http://schemas.microsoft.com/office/drawing/2014/main" id="{9D634677-1FAC-4DE0-BD8E-2384C84068D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86D177AB-4AAB-4FAD-A256-A78308F129B3}"/>
              </a:ext>
            </a:extLst>
          </p:cNvPr>
          <p:cNvGrpSpPr/>
          <p:nvPr/>
        </p:nvGrpSpPr>
        <p:grpSpPr>
          <a:xfrm>
            <a:off x="1968065" y="3646067"/>
            <a:ext cx="720000" cy="430244"/>
            <a:chOff x="6555416" y="4900731"/>
            <a:chExt cx="720000" cy="378515"/>
          </a:xfrm>
        </p:grpSpPr>
        <p:sp>
          <p:nvSpPr>
            <p:cNvPr id="169" name="四角形: 上の 2 つの角を丸める 168">
              <a:extLst>
                <a:ext uri="{FF2B5EF4-FFF2-40B4-BE49-F238E27FC236}">
                  <a16:creationId xmlns:a16="http://schemas.microsoft.com/office/drawing/2014/main" id="{8FEC10E4-A2B6-4F5B-ABEF-14C760A0956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八郎潟町</a:t>
              </a:r>
            </a:p>
          </p:txBody>
        </p:sp>
        <p:sp>
          <p:nvSpPr>
            <p:cNvPr id="170" name="四角形: 上の 2 つの角を丸める 169">
              <a:extLst>
                <a:ext uri="{FF2B5EF4-FFF2-40B4-BE49-F238E27FC236}">
                  <a16:creationId xmlns:a16="http://schemas.microsoft.com/office/drawing/2014/main" id="{1FFF7B5F-6392-44BC-BB34-819E51055CF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C3E00600-DF48-4CC4-B9D5-587DD02DAC77}"/>
              </a:ext>
            </a:extLst>
          </p:cNvPr>
          <p:cNvGrpSpPr/>
          <p:nvPr/>
        </p:nvGrpSpPr>
        <p:grpSpPr>
          <a:xfrm>
            <a:off x="954919" y="3646067"/>
            <a:ext cx="720000" cy="430244"/>
            <a:chOff x="6555416" y="4900731"/>
            <a:chExt cx="720000" cy="378515"/>
          </a:xfrm>
        </p:grpSpPr>
        <p:sp>
          <p:nvSpPr>
            <p:cNvPr id="172" name="四角形: 上の 2 つの角を丸める 171">
              <a:extLst>
                <a:ext uri="{FF2B5EF4-FFF2-40B4-BE49-F238E27FC236}">
                  <a16:creationId xmlns:a16="http://schemas.microsoft.com/office/drawing/2014/main" id="{255F3588-2E31-4AEC-AD6D-7468C8A67AD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男鹿市</a:t>
              </a:r>
            </a:p>
          </p:txBody>
        </p:sp>
        <p:sp>
          <p:nvSpPr>
            <p:cNvPr id="173" name="四角形: 上の 2 つの角を丸める 172">
              <a:extLst>
                <a:ext uri="{FF2B5EF4-FFF2-40B4-BE49-F238E27FC236}">
                  <a16:creationId xmlns:a16="http://schemas.microsoft.com/office/drawing/2014/main" id="{B3448481-EDE6-483B-B932-D42595B22C8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4" name="グループ化 173">
            <a:extLst>
              <a:ext uri="{FF2B5EF4-FFF2-40B4-BE49-F238E27FC236}">
                <a16:creationId xmlns:a16="http://schemas.microsoft.com/office/drawing/2014/main" id="{A256950F-AF9E-4E98-AFB4-CE364FEB0EC1}"/>
              </a:ext>
            </a:extLst>
          </p:cNvPr>
          <p:cNvGrpSpPr/>
          <p:nvPr/>
        </p:nvGrpSpPr>
        <p:grpSpPr>
          <a:xfrm>
            <a:off x="3530165" y="3646067"/>
            <a:ext cx="720000" cy="430244"/>
            <a:chOff x="6555416" y="4900731"/>
            <a:chExt cx="720000" cy="378515"/>
          </a:xfrm>
        </p:grpSpPr>
        <p:sp>
          <p:nvSpPr>
            <p:cNvPr id="175" name="四角形: 上の 2 つの角を丸める 174">
              <a:extLst>
                <a:ext uri="{FF2B5EF4-FFF2-40B4-BE49-F238E27FC236}">
                  <a16:creationId xmlns:a16="http://schemas.microsoft.com/office/drawing/2014/main" id="{CAC91978-110E-4AC3-8628-07A6604019E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上小阿仁村</a:t>
              </a:r>
            </a:p>
          </p:txBody>
        </p:sp>
        <p:sp>
          <p:nvSpPr>
            <p:cNvPr id="176" name="四角形: 上の 2 つの角を丸める 175">
              <a:extLst>
                <a:ext uri="{FF2B5EF4-FFF2-40B4-BE49-F238E27FC236}">
                  <a16:creationId xmlns:a16="http://schemas.microsoft.com/office/drawing/2014/main" id="{0A3FFDC4-F09C-46A7-955A-5B34A9DFB35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7" name="グループ化 176">
            <a:extLst>
              <a:ext uri="{FF2B5EF4-FFF2-40B4-BE49-F238E27FC236}">
                <a16:creationId xmlns:a16="http://schemas.microsoft.com/office/drawing/2014/main" id="{FBD32EDA-BC50-45EF-9BF2-6295AECBCFE4}"/>
              </a:ext>
            </a:extLst>
          </p:cNvPr>
          <p:cNvGrpSpPr/>
          <p:nvPr/>
        </p:nvGrpSpPr>
        <p:grpSpPr>
          <a:xfrm>
            <a:off x="2753373" y="3646067"/>
            <a:ext cx="720000" cy="430244"/>
            <a:chOff x="6555416" y="4900731"/>
            <a:chExt cx="720000" cy="378515"/>
          </a:xfrm>
        </p:grpSpPr>
        <p:sp>
          <p:nvSpPr>
            <p:cNvPr id="178" name="四角形: 上の 2 つの角を丸める 177">
              <a:extLst>
                <a:ext uri="{FF2B5EF4-FFF2-40B4-BE49-F238E27FC236}">
                  <a16:creationId xmlns:a16="http://schemas.microsoft.com/office/drawing/2014/main" id="{B7E7BF89-47D5-470C-B3A3-B0A136F5ADA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五城目町</a:t>
              </a:r>
            </a:p>
          </p:txBody>
        </p:sp>
        <p:sp>
          <p:nvSpPr>
            <p:cNvPr id="179" name="四角形: 上の 2 つの角を丸める 178">
              <a:extLst>
                <a:ext uri="{FF2B5EF4-FFF2-40B4-BE49-F238E27FC236}">
                  <a16:creationId xmlns:a16="http://schemas.microsoft.com/office/drawing/2014/main" id="{15AC5F40-B0DF-4F5B-9AE4-D578999636C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7B30AB55-4400-41EC-A3D9-5950F483B79B}"/>
              </a:ext>
            </a:extLst>
          </p:cNvPr>
          <p:cNvGrpSpPr/>
          <p:nvPr/>
        </p:nvGrpSpPr>
        <p:grpSpPr>
          <a:xfrm>
            <a:off x="1787090" y="4131842"/>
            <a:ext cx="720000" cy="430244"/>
            <a:chOff x="6555416" y="4900731"/>
            <a:chExt cx="720000" cy="378515"/>
          </a:xfrm>
        </p:grpSpPr>
        <p:sp>
          <p:nvSpPr>
            <p:cNvPr id="181" name="四角形: 上の 2 つの角を丸める 180">
              <a:extLst>
                <a:ext uri="{FF2B5EF4-FFF2-40B4-BE49-F238E27FC236}">
                  <a16:creationId xmlns:a16="http://schemas.microsoft.com/office/drawing/2014/main" id="{FE748BC2-3D60-481B-B2B3-C83C0053F9C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潟上市</a:t>
              </a:r>
            </a:p>
          </p:txBody>
        </p:sp>
        <p:sp>
          <p:nvSpPr>
            <p:cNvPr id="182" name="四角形: 上の 2 つの角を丸める 181">
              <a:extLst>
                <a:ext uri="{FF2B5EF4-FFF2-40B4-BE49-F238E27FC236}">
                  <a16:creationId xmlns:a16="http://schemas.microsoft.com/office/drawing/2014/main" id="{C4612807-27C3-4CC5-8393-DAAA768D79B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EA712F25-B1C5-41C4-A846-EE3C790752C9}"/>
              </a:ext>
            </a:extLst>
          </p:cNvPr>
          <p:cNvGrpSpPr/>
          <p:nvPr/>
        </p:nvGrpSpPr>
        <p:grpSpPr>
          <a:xfrm>
            <a:off x="2572398" y="4131842"/>
            <a:ext cx="720000" cy="430244"/>
            <a:chOff x="6555416" y="4900731"/>
            <a:chExt cx="720000" cy="378515"/>
          </a:xfrm>
        </p:grpSpPr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F44ADD3E-29D7-4371-A73F-2814CD8D7C9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井川町</a:t>
              </a:r>
            </a:p>
          </p:txBody>
        </p:sp>
        <p:sp>
          <p:nvSpPr>
            <p:cNvPr id="185" name="四角形: 上の 2 つの角を丸める 184">
              <a:extLst>
                <a:ext uri="{FF2B5EF4-FFF2-40B4-BE49-F238E27FC236}">
                  <a16:creationId xmlns:a16="http://schemas.microsoft.com/office/drawing/2014/main" id="{D2CE1AA9-2D8B-43BA-96D9-4B6A75B08C5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86" name="テキスト ボックス 185">
            <a:extLst>
              <a:ext uri="{FF2B5EF4-FFF2-40B4-BE49-F238E27FC236}">
                <a16:creationId xmlns:a16="http://schemas.microsoft.com/office/drawing/2014/main" id="{45808D54-D52B-4BB5-8A8D-7C3377CC73BF}"/>
              </a:ext>
            </a:extLst>
          </p:cNvPr>
          <p:cNvSpPr txBox="1"/>
          <p:nvPr/>
        </p:nvSpPr>
        <p:spPr>
          <a:xfrm>
            <a:off x="164370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秋田県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72" name="Group 288"/>
          <p:cNvGrpSpPr>
            <a:grpSpLocks/>
          </p:cNvGrpSpPr>
          <p:nvPr/>
        </p:nvGrpSpPr>
        <p:grpSpPr bwMode="auto">
          <a:xfrm>
            <a:off x="971212" y="1054388"/>
            <a:ext cx="5400902" cy="8808357"/>
            <a:chOff x="586" y="120"/>
            <a:chExt cx="4763" cy="7768"/>
          </a:xfrm>
        </p:grpSpPr>
        <p:sp>
          <p:nvSpPr>
            <p:cNvPr id="16643" name="Freeform 259"/>
            <p:cNvSpPr>
              <a:spLocks/>
            </p:cNvSpPr>
            <p:nvPr/>
          </p:nvSpPr>
          <p:spPr bwMode="auto">
            <a:xfrm>
              <a:off x="1606" y="4429"/>
              <a:ext cx="1361" cy="2778"/>
            </a:xfrm>
            <a:custGeom>
              <a:avLst/>
              <a:gdLst>
                <a:gd name="T0" fmla="*/ 1191 w 1361"/>
                <a:gd name="T1" fmla="*/ 2778 h 2778"/>
                <a:gd name="T2" fmla="*/ 851 w 1361"/>
                <a:gd name="T3" fmla="*/ 2722 h 2778"/>
                <a:gd name="T4" fmla="*/ 794 w 1361"/>
                <a:gd name="T5" fmla="*/ 2551 h 2778"/>
                <a:gd name="T6" fmla="*/ 624 w 1361"/>
                <a:gd name="T7" fmla="*/ 2608 h 2778"/>
                <a:gd name="T8" fmla="*/ 511 w 1361"/>
                <a:gd name="T9" fmla="*/ 2551 h 2778"/>
                <a:gd name="T10" fmla="*/ 454 w 1361"/>
                <a:gd name="T11" fmla="*/ 2495 h 2778"/>
                <a:gd name="T12" fmla="*/ 341 w 1361"/>
                <a:gd name="T13" fmla="*/ 2438 h 2778"/>
                <a:gd name="T14" fmla="*/ 284 w 1361"/>
                <a:gd name="T15" fmla="*/ 2098 h 2778"/>
                <a:gd name="T16" fmla="*/ 284 w 1361"/>
                <a:gd name="T17" fmla="*/ 1701 h 2778"/>
                <a:gd name="T18" fmla="*/ 227 w 1361"/>
                <a:gd name="T19" fmla="*/ 1588 h 2778"/>
                <a:gd name="T20" fmla="*/ 114 w 1361"/>
                <a:gd name="T21" fmla="*/ 1531 h 2778"/>
                <a:gd name="T22" fmla="*/ 57 w 1361"/>
                <a:gd name="T23" fmla="*/ 1474 h 2778"/>
                <a:gd name="T24" fmla="*/ 114 w 1361"/>
                <a:gd name="T25" fmla="*/ 1417 h 2778"/>
                <a:gd name="T26" fmla="*/ 57 w 1361"/>
                <a:gd name="T27" fmla="*/ 1361 h 2778"/>
                <a:gd name="T28" fmla="*/ 0 w 1361"/>
                <a:gd name="T29" fmla="*/ 1247 h 2778"/>
                <a:gd name="T30" fmla="*/ 57 w 1361"/>
                <a:gd name="T31" fmla="*/ 1134 h 2778"/>
                <a:gd name="T32" fmla="*/ 114 w 1361"/>
                <a:gd name="T33" fmla="*/ 907 h 2778"/>
                <a:gd name="T34" fmla="*/ 171 w 1361"/>
                <a:gd name="T35" fmla="*/ 680 h 2778"/>
                <a:gd name="T36" fmla="*/ 227 w 1361"/>
                <a:gd name="T37" fmla="*/ 397 h 2778"/>
                <a:gd name="T38" fmla="*/ 284 w 1361"/>
                <a:gd name="T39" fmla="*/ 0 h 2778"/>
                <a:gd name="T40" fmla="*/ 341 w 1361"/>
                <a:gd name="T41" fmla="*/ 57 h 2778"/>
                <a:gd name="T42" fmla="*/ 397 w 1361"/>
                <a:gd name="T43" fmla="*/ 113 h 2778"/>
                <a:gd name="T44" fmla="*/ 454 w 1361"/>
                <a:gd name="T45" fmla="*/ 57 h 2778"/>
                <a:gd name="T46" fmla="*/ 511 w 1361"/>
                <a:gd name="T47" fmla="*/ 113 h 2778"/>
                <a:gd name="T48" fmla="*/ 567 w 1361"/>
                <a:gd name="T49" fmla="*/ 170 h 2778"/>
                <a:gd name="T50" fmla="*/ 681 w 1361"/>
                <a:gd name="T51" fmla="*/ 340 h 2778"/>
                <a:gd name="T52" fmla="*/ 738 w 1361"/>
                <a:gd name="T53" fmla="*/ 283 h 2778"/>
                <a:gd name="T54" fmla="*/ 794 w 1361"/>
                <a:gd name="T55" fmla="*/ 397 h 2778"/>
                <a:gd name="T56" fmla="*/ 738 w 1361"/>
                <a:gd name="T57" fmla="*/ 454 h 2778"/>
                <a:gd name="T58" fmla="*/ 794 w 1361"/>
                <a:gd name="T59" fmla="*/ 510 h 2778"/>
                <a:gd name="T60" fmla="*/ 964 w 1361"/>
                <a:gd name="T61" fmla="*/ 567 h 2778"/>
                <a:gd name="T62" fmla="*/ 908 w 1361"/>
                <a:gd name="T63" fmla="*/ 624 h 2778"/>
                <a:gd name="T64" fmla="*/ 964 w 1361"/>
                <a:gd name="T65" fmla="*/ 680 h 2778"/>
                <a:gd name="T66" fmla="*/ 1021 w 1361"/>
                <a:gd name="T67" fmla="*/ 737 h 2778"/>
                <a:gd name="T68" fmla="*/ 1078 w 1361"/>
                <a:gd name="T69" fmla="*/ 850 h 2778"/>
                <a:gd name="T70" fmla="*/ 1191 w 1361"/>
                <a:gd name="T71" fmla="*/ 907 h 2778"/>
                <a:gd name="T72" fmla="*/ 1134 w 1361"/>
                <a:gd name="T73" fmla="*/ 964 h 2778"/>
                <a:gd name="T74" fmla="*/ 1191 w 1361"/>
                <a:gd name="T75" fmla="*/ 1021 h 2778"/>
                <a:gd name="T76" fmla="*/ 1248 w 1361"/>
                <a:gd name="T77" fmla="*/ 1077 h 2778"/>
                <a:gd name="T78" fmla="*/ 1078 w 1361"/>
                <a:gd name="T79" fmla="*/ 1134 h 2778"/>
                <a:gd name="T80" fmla="*/ 1191 w 1361"/>
                <a:gd name="T81" fmla="*/ 1191 h 2778"/>
                <a:gd name="T82" fmla="*/ 1305 w 1361"/>
                <a:gd name="T83" fmla="*/ 1304 h 2778"/>
                <a:gd name="T84" fmla="*/ 1361 w 1361"/>
                <a:gd name="T85" fmla="*/ 1474 h 2778"/>
                <a:gd name="T86" fmla="*/ 1305 w 1361"/>
                <a:gd name="T87" fmla="*/ 1644 h 2778"/>
                <a:gd name="T88" fmla="*/ 1361 w 1361"/>
                <a:gd name="T89" fmla="*/ 1701 h 2778"/>
                <a:gd name="T90" fmla="*/ 1021 w 1361"/>
                <a:gd name="T91" fmla="*/ 1758 h 2778"/>
                <a:gd name="T92" fmla="*/ 908 w 1361"/>
                <a:gd name="T93" fmla="*/ 1871 h 2778"/>
                <a:gd name="T94" fmla="*/ 964 w 1361"/>
                <a:gd name="T95" fmla="*/ 1928 h 2778"/>
                <a:gd name="T96" fmla="*/ 1021 w 1361"/>
                <a:gd name="T97" fmla="*/ 1984 h 2778"/>
                <a:gd name="T98" fmla="*/ 1078 w 1361"/>
                <a:gd name="T99" fmla="*/ 2041 h 2778"/>
                <a:gd name="T100" fmla="*/ 1134 w 1361"/>
                <a:gd name="T101" fmla="*/ 2155 h 2778"/>
                <a:gd name="T102" fmla="*/ 1191 w 1361"/>
                <a:gd name="T103" fmla="*/ 2211 h 2778"/>
                <a:gd name="T104" fmla="*/ 1248 w 1361"/>
                <a:gd name="T105" fmla="*/ 2268 h 2778"/>
                <a:gd name="T106" fmla="*/ 1361 w 1361"/>
                <a:gd name="T107" fmla="*/ 2381 h 2778"/>
                <a:gd name="T108" fmla="*/ 1305 w 1361"/>
                <a:gd name="T109" fmla="*/ 2495 h 2778"/>
                <a:gd name="T110" fmla="*/ 1361 w 1361"/>
                <a:gd name="T111" fmla="*/ 2551 h 2778"/>
                <a:gd name="T112" fmla="*/ 1305 w 1361"/>
                <a:gd name="T113" fmla="*/ 2665 h 2778"/>
                <a:gd name="T114" fmla="*/ 1248 w 1361"/>
                <a:gd name="T115" fmla="*/ 2722 h 2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61" h="2778">
                  <a:moveTo>
                    <a:pt x="1248" y="2778"/>
                  </a:moveTo>
                  <a:lnTo>
                    <a:pt x="1191" y="2778"/>
                  </a:lnTo>
                  <a:lnTo>
                    <a:pt x="1191" y="2722"/>
                  </a:lnTo>
                  <a:lnTo>
                    <a:pt x="851" y="2722"/>
                  </a:lnTo>
                  <a:lnTo>
                    <a:pt x="851" y="2551"/>
                  </a:lnTo>
                  <a:lnTo>
                    <a:pt x="794" y="2551"/>
                  </a:lnTo>
                  <a:lnTo>
                    <a:pt x="794" y="2608"/>
                  </a:lnTo>
                  <a:lnTo>
                    <a:pt x="624" y="2608"/>
                  </a:lnTo>
                  <a:lnTo>
                    <a:pt x="624" y="2551"/>
                  </a:lnTo>
                  <a:lnTo>
                    <a:pt x="511" y="2551"/>
                  </a:lnTo>
                  <a:lnTo>
                    <a:pt x="511" y="2495"/>
                  </a:lnTo>
                  <a:lnTo>
                    <a:pt x="454" y="2495"/>
                  </a:lnTo>
                  <a:lnTo>
                    <a:pt x="454" y="2438"/>
                  </a:lnTo>
                  <a:lnTo>
                    <a:pt x="341" y="2438"/>
                  </a:lnTo>
                  <a:lnTo>
                    <a:pt x="341" y="2098"/>
                  </a:lnTo>
                  <a:lnTo>
                    <a:pt x="284" y="2098"/>
                  </a:lnTo>
                  <a:lnTo>
                    <a:pt x="284" y="2041"/>
                  </a:lnTo>
                  <a:lnTo>
                    <a:pt x="284" y="1701"/>
                  </a:lnTo>
                  <a:lnTo>
                    <a:pt x="227" y="1701"/>
                  </a:lnTo>
                  <a:lnTo>
                    <a:pt x="227" y="1588"/>
                  </a:lnTo>
                  <a:lnTo>
                    <a:pt x="114" y="1588"/>
                  </a:lnTo>
                  <a:lnTo>
                    <a:pt x="114" y="1531"/>
                  </a:lnTo>
                  <a:lnTo>
                    <a:pt x="57" y="1531"/>
                  </a:lnTo>
                  <a:lnTo>
                    <a:pt x="57" y="1474"/>
                  </a:lnTo>
                  <a:lnTo>
                    <a:pt x="114" y="1474"/>
                  </a:lnTo>
                  <a:lnTo>
                    <a:pt x="114" y="1417"/>
                  </a:lnTo>
                  <a:lnTo>
                    <a:pt x="57" y="1417"/>
                  </a:lnTo>
                  <a:lnTo>
                    <a:pt x="57" y="1361"/>
                  </a:lnTo>
                  <a:lnTo>
                    <a:pt x="0" y="1361"/>
                  </a:lnTo>
                  <a:lnTo>
                    <a:pt x="0" y="1247"/>
                  </a:lnTo>
                  <a:lnTo>
                    <a:pt x="57" y="1247"/>
                  </a:lnTo>
                  <a:lnTo>
                    <a:pt x="57" y="1134"/>
                  </a:lnTo>
                  <a:lnTo>
                    <a:pt x="114" y="1134"/>
                  </a:lnTo>
                  <a:lnTo>
                    <a:pt x="114" y="907"/>
                  </a:lnTo>
                  <a:lnTo>
                    <a:pt x="171" y="907"/>
                  </a:lnTo>
                  <a:lnTo>
                    <a:pt x="171" y="680"/>
                  </a:lnTo>
                  <a:lnTo>
                    <a:pt x="227" y="680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0"/>
                  </a:lnTo>
                  <a:lnTo>
                    <a:pt x="341" y="0"/>
                  </a:lnTo>
                  <a:lnTo>
                    <a:pt x="341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454" y="113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681" y="170"/>
                  </a:lnTo>
                  <a:lnTo>
                    <a:pt x="681" y="340"/>
                  </a:lnTo>
                  <a:lnTo>
                    <a:pt x="738" y="340"/>
                  </a:lnTo>
                  <a:lnTo>
                    <a:pt x="738" y="283"/>
                  </a:lnTo>
                  <a:lnTo>
                    <a:pt x="794" y="283"/>
                  </a:lnTo>
                  <a:lnTo>
                    <a:pt x="794" y="397"/>
                  </a:lnTo>
                  <a:lnTo>
                    <a:pt x="738" y="397"/>
                  </a:lnTo>
                  <a:lnTo>
                    <a:pt x="738" y="454"/>
                  </a:lnTo>
                  <a:lnTo>
                    <a:pt x="794" y="454"/>
                  </a:lnTo>
                  <a:lnTo>
                    <a:pt x="794" y="510"/>
                  </a:lnTo>
                  <a:lnTo>
                    <a:pt x="964" y="510"/>
                  </a:lnTo>
                  <a:lnTo>
                    <a:pt x="964" y="567"/>
                  </a:lnTo>
                  <a:lnTo>
                    <a:pt x="908" y="567"/>
                  </a:lnTo>
                  <a:lnTo>
                    <a:pt x="908" y="624"/>
                  </a:lnTo>
                  <a:lnTo>
                    <a:pt x="964" y="624"/>
                  </a:lnTo>
                  <a:lnTo>
                    <a:pt x="964" y="680"/>
                  </a:lnTo>
                  <a:lnTo>
                    <a:pt x="1021" y="680"/>
                  </a:lnTo>
                  <a:lnTo>
                    <a:pt x="1021" y="737"/>
                  </a:lnTo>
                  <a:lnTo>
                    <a:pt x="1078" y="737"/>
                  </a:lnTo>
                  <a:lnTo>
                    <a:pt x="1078" y="850"/>
                  </a:lnTo>
                  <a:lnTo>
                    <a:pt x="1191" y="850"/>
                  </a:lnTo>
                  <a:lnTo>
                    <a:pt x="1191" y="907"/>
                  </a:lnTo>
                  <a:lnTo>
                    <a:pt x="1134" y="907"/>
                  </a:lnTo>
                  <a:lnTo>
                    <a:pt x="1134" y="964"/>
                  </a:lnTo>
                  <a:lnTo>
                    <a:pt x="1191" y="964"/>
                  </a:lnTo>
                  <a:lnTo>
                    <a:pt x="1191" y="1021"/>
                  </a:lnTo>
                  <a:lnTo>
                    <a:pt x="1248" y="1021"/>
                  </a:lnTo>
                  <a:lnTo>
                    <a:pt x="1248" y="1077"/>
                  </a:lnTo>
                  <a:lnTo>
                    <a:pt x="1078" y="1077"/>
                  </a:lnTo>
                  <a:lnTo>
                    <a:pt x="1078" y="1134"/>
                  </a:lnTo>
                  <a:lnTo>
                    <a:pt x="1191" y="1134"/>
                  </a:lnTo>
                  <a:lnTo>
                    <a:pt x="1191" y="1191"/>
                  </a:lnTo>
                  <a:lnTo>
                    <a:pt x="1305" y="1191"/>
                  </a:lnTo>
                  <a:lnTo>
                    <a:pt x="1305" y="1304"/>
                  </a:lnTo>
                  <a:lnTo>
                    <a:pt x="1361" y="1304"/>
                  </a:lnTo>
                  <a:lnTo>
                    <a:pt x="1361" y="1474"/>
                  </a:lnTo>
                  <a:lnTo>
                    <a:pt x="1305" y="1474"/>
                  </a:lnTo>
                  <a:lnTo>
                    <a:pt x="1305" y="1644"/>
                  </a:lnTo>
                  <a:lnTo>
                    <a:pt x="1361" y="1644"/>
                  </a:lnTo>
                  <a:lnTo>
                    <a:pt x="1361" y="1701"/>
                  </a:lnTo>
                  <a:lnTo>
                    <a:pt x="1021" y="1701"/>
                  </a:lnTo>
                  <a:lnTo>
                    <a:pt x="1021" y="1758"/>
                  </a:lnTo>
                  <a:lnTo>
                    <a:pt x="908" y="1758"/>
                  </a:lnTo>
                  <a:lnTo>
                    <a:pt x="908" y="1871"/>
                  </a:lnTo>
                  <a:lnTo>
                    <a:pt x="964" y="1871"/>
                  </a:lnTo>
                  <a:lnTo>
                    <a:pt x="964" y="1928"/>
                  </a:lnTo>
                  <a:lnTo>
                    <a:pt x="1021" y="1928"/>
                  </a:lnTo>
                  <a:lnTo>
                    <a:pt x="1021" y="1984"/>
                  </a:lnTo>
                  <a:lnTo>
                    <a:pt x="1078" y="1984"/>
                  </a:lnTo>
                  <a:lnTo>
                    <a:pt x="1078" y="2041"/>
                  </a:lnTo>
                  <a:lnTo>
                    <a:pt x="1134" y="2041"/>
                  </a:lnTo>
                  <a:lnTo>
                    <a:pt x="1134" y="2155"/>
                  </a:lnTo>
                  <a:lnTo>
                    <a:pt x="1134" y="2211"/>
                  </a:lnTo>
                  <a:lnTo>
                    <a:pt x="1191" y="2211"/>
                  </a:lnTo>
                  <a:lnTo>
                    <a:pt x="1191" y="2268"/>
                  </a:lnTo>
                  <a:lnTo>
                    <a:pt x="1248" y="2268"/>
                  </a:lnTo>
                  <a:lnTo>
                    <a:pt x="1248" y="2381"/>
                  </a:lnTo>
                  <a:lnTo>
                    <a:pt x="1361" y="2381"/>
                  </a:lnTo>
                  <a:lnTo>
                    <a:pt x="1361" y="2495"/>
                  </a:lnTo>
                  <a:lnTo>
                    <a:pt x="1305" y="2495"/>
                  </a:lnTo>
                  <a:lnTo>
                    <a:pt x="1305" y="2551"/>
                  </a:lnTo>
                  <a:lnTo>
                    <a:pt x="1361" y="2551"/>
                  </a:lnTo>
                  <a:lnTo>
                    <a:pt x="1361" y="2665"/>
                  </a:lnTo>
                  <a:lnTo>
                    <a:pt x="1305" y="2665"/>
                  </a:lnTo>
                  <a:lnTo>
                    <a:pt x="1305" y="2722"/>
                  </a:lnTo>
                  <a:lnTo>
                    <a:pt x="1248" y="2722"/>
                  </a:lnTo>
                  <a:lnTo>
                    <a:pt x="1248" y="277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4" name="Freeform 260"/>
            <p:cNvSpPr>
              <a:spLocks/>
            </p:cNvSpPr>
            <p:nvPr/>
          </p:nvSpPr>
          <p:spPr bwMode="auto">
            <a:xfrm>
              <a:off x="1833" y="3181"/>
              <a:ext cx="1758" cy="1985"/>
            </a:xfrm>
            <a:custGeom>
              <a:avLst/>
              <a:gdLst>
                <a:gd name="T0" fmla="*/ 794 w 1758"/>
                <a:gd name="T1" fmla="*/ 1985 h 1985"/>
                <a:gd name="T2" fmla="*/ 737 w 1758"/>
                <a:gd name="T3" fmla="*/ 1928 h 1985"/>
                <a:gd name="T4" fmla="*/ 681 w 1758"/>
                <a:gd name="T5" fmla="*/ 1872 h 1985"/>
                <a:gd name="T6" fmla="*/ 737 w 1758"/>
                <a:gd name="T7" fmla="*/ 1815 h 1985"/>
                <a:gd name="T8" fmla="*/ 567 w 1758"/>
                <a:gd name="T9" fmla="*/ 1758 h 1985"/>
                <a:gd name="T10" fmla="*/ 511 w 1758"/>
                <a:gd name="T11" fmla="*/ 1702 h 1985"/>
                <a:gd name="T12" fmla="*/ 567 w 1758"/>
                <a:gd name="T13" fmla="*/ 1645 h 1985"/>
                <a:gd name="T14" fmla="*/ 511 w 1758"/>
                <a:gd name="T15" fmla="*/ 1531 h 1985"/>
                <a:gd name="T16" fmla="*/ 454 w 1758"/>
                <a:gd name="T17" fmla="*/ 1588 h 1985"/>
                <a:gd name="T18" fmla="*/ 340 w 1758"/>
                <a:gd name="T19" fmla="*/ 1418 h 1985"/>
                <a:gd name="T20" fmla="*/ 284 w 1758"/>
                <a:gd name="T21" fmla="*/ 1361 h 1985"/>
                <a:gd name="T22" fmla="*/ 227 w 1758"/>
                <a:gd name="T23" fmla="*/ 1305 h 1985"/>
                <a:gd name="T24" fmla="*/ 170 w 1758"/>
                <a:gd name="T25" fmla="*/ 1361 h 1985"/>
                <a:gd name="T26" fmla="*/ 114 w 1758"/>
                <a:gd name="T27" fmla="*/ 1305 h 1985"/>
                <a:gd name="T28" fmla="*/ 57 w 1758"/>
                <a:gd name="T29" fmla="*/ 1248 h 1985"/>
                <a:gd name="T30" fmla="*/ 0 w 1758"/>
                <a:gd name="T31" fmla="*/ 567 h 1985"/>
                <a:gd name="T32" fmla="*/ 57 w 1758"/>
                <a:gd name="T33" fmla="*/ 284 h 1985"/>
                <a:gd name="T34" fmla="*/ 170 w 1758"/>
                <a:gd name="T35" fmla="*/ 57 h 1985"/>
                <a:gd name="T36" fmla="*/ 227 w 1758"/>
                <a:gd name="T37" fmla="*/ 114 h 1985"/>
                <a:gd name="T38" fmla="*/ 624 w 1758"/>
                <a:gd name="T39" fmla="*/ 57 h 1985"/>
                <a:gd name="T40" fmla="*/ 681 w 1758"/>
                <a:gd name="T41" fmla="*/ 0 h 1985"/>
                <a:gd name="T42" fmla="*/ 737 w 1758"/>
                <a:gd name="T43" fmla="*/ 57 h 1985"/>
                <a:gd name="T44" fmla="*/ 964 w 1758"/>
                <a:gd name="T45" fmla="*/ 171 h 1985"/>
                <a:gd name="T46" fmla="*/ 1021 w 1758"/>
                <a:gd name="T47" fmla="*/ 227 h 1985"/>
                <a:gd name="T48" fmla="*/ 1134 w 1758"/>
                <a:gd name="T49" fmla="*/ 284 h 1985"/>
                <a:gd name="T50" fmla="*/ 1191 w 1758"/>
                <a:gd name="T51" fmla="*/ 171 h 1985"/>
                <a:gd name="T52" fmla="*/ 1361 w 1758"/>
                <a:gd name="T53" fmla="*/ 114 h 1985"/>
                <a:gd name="T54" fmla="*/ 1531 w 1758"/>
                <a:gd name="T55" fmla="*/ 171 h 1985"/>
                <a:gd name="T56" fmla="*/ 1588 w 1758"/>
                <a:gd name="T57" fmla="*/ 227 h 1985"/>
                <a:gd name="T58" fmla="*/ 1645 w 1758"/>
                <a:gd name="T59" fmla="*/ 284 h 1985"/>
                <a:gd name="T60" fmla="*/ 1701 w 1758"/>
                <a:gd name="T61" fmla="*/ 341 h 1985"/>
                <a:gd name="T62" fmla="*/ 1758 w 1758"/>
                <a:gd name="T63" fmla="*/ 454 h 1985"/>
                <a:gd name="T64" fmla="*/ 1701 w 1758"/>
                <a:gd name="T65" fmla="*/ 567 h 1985"/>
                <a:gd name="T66" fmla="*/ 1588 w 1758"/>
                <a:gd name="T67" fmla="*/ 681 h 1985"/>
                <a:gd name="T68" fmla="*/ 1304 w 1758"/>
                <a:gd name="T69" fmla="*/ 738 h 1985"/>
                <a:gd name="T70" fmla="*/ 1134 w 1758"/>
                <a:gd name="T71" fmla="*/ 794 h 1985"/>
                <a:gd name="T72" fmla="*/ 1078 w 1758"/>
                <a:gd name="T73" fmla="*/ 908 h 1985"/>
                <a:gd name="T74" fmla="*/ 1021 w 1758"/>
                <a:gd name="T75" fmla="*/ 851 h 1985"/>
                <a:gd name="T76" fmla="*/ 964 w 1758"/>
                <a:gd name="T77" fmla="*/ 908 h 1985"/>
                <a:gd name="T78" fmla="*/ 851 w 1758"/>
                <a:gd name="T79" fmla="*/ 1021 h 1985"/>
                <a:gd name="T80" fmla="*/ 907 w 1758"/>
                <a:gd name="T81" fmla="*/ 1078 h 1985"/>
                <a:gd name="T82" fmla="*/ 851 w 1758"/>
                <a:gd name="T83" fmla="*/ 1135 h 1985"/>
                <a:gd name="T84" fmla="*/ 794 w 1758"/>
                <a:gd name="T85" fmla="*/ 1248 h 1985"/>
                <a:gd name="T86" fmla="*/ 737 w 1758"/>
                <a:gd name="T87" fmla="*/ 1361 h 1985"/>
                <a:gd name="T88" fmla="*/ 794 w 1758"/>
                <a:gd name="T89" fmla="*/ 1531 h 1985"/>
                <a:gd name="T90" fmla="*/ 851 w 1758"/>
                <a:gd name="T91" fmla="*/ 1645 h 1985"/>
                <a:gd name="T92" fmla="*/ 907 w 1758"/>
                <a:gd name="T93" fmla="*/ 1872 h 1985"/>
                <a:gd name="T94" fmla="*/ 851 w 1758"/>
                <a:gd name="T95" fmla="*/ 1928 h 1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58" h="1985">
                  <a:moveTo>
                    <a:pt x="851" y="1985"/>
                  </a:moveTo>
                  <a:lnTo>
                    <a:pt x="794" y="1985"/>
                  </a:lnTo>
                  <a:lnTo>
                    <a:pt x="794" y="1928"/>
                  </a:lnTo>
                  <a:lnTo>
                    <a:pt x="737" y="1928"/>
                  </a:lnTo>
                  <a:lnTo>
                    <a:pt x="737" y="1872"/>
                  </a:lnTo>
                  <a:lnTo>
                    <a:pt x="681" y="1872"/>
                  </a:lnTo>
                  <a:lnTo>
                    <a:pt x="681" y="1815"/>
                  </a:lnTo>
                  <a:lnTo>
                    <a:pt x="737" y="1815"/>
                  </a:lnTo>
                  <a:lnTo>
                    <a:pt x="737" y="1758"/>
                  </a:lnTo>
                  <a:lnTo>
                    <a:pt x="567" y="1758"/>
                  </a:lnTo>
                  <a:lnTo>
                    <a:pt x="567" y="1702"/>
                  </a:lnTo>
                  <a:lnTo>
                    <a:pt x="511" y="1702"/>
                  </a:lnTo>
                  <a:lnTo>
                    <a:pt x="511" y="1645"/>
                  </a:lnTo>
                  <a:lnTo>
                    <a:pt x="567" y="1645"/>
                  </a:lnTo>
                  <a:lnTo>
                    <a:pt x="567" y="1531"/>
                  </a:lnTo>
                  <a:lnTo>
                    <a:pt x="511" y="1531"/>
                  </a:lnTo>
                  <a:lnTo>
                    <a:pt x="511" y="1588"/>
                  </a:lnTo>
                  <a:lnTo>
                    <a:pt x="454" y="1588"/>
                  </a:lnTo>
                  <a:lnTo>
                    <a:pt x="454" y="1418"/>
                  </a:lnTo>
                  <a:lnTo>
                    <a:pt x="340" y="1418"/>
                  </a:lnTo>
                  <a:lnTo>
                    <a:pt x="340" y="1361"/>
                  </a:lnTo>
                  <a:lnTo>
                    <a:pt x="284" y="1361"/>
                  </a:lnTo>
                  <a:lnTo>
                    <a:pt x="284" y="1305"/>
                  </a:lnTo>
                  <a:lnTo>
                    <a:pt x="227" y="1305"/>
                  </a:lnTo>
                  <a:lnTo>
                    <a:pt x="227" y="1361"/>
                  </a:lnTo>
                  <a:lnTo>
                    <a:pt x="170" y="1361"/>
                  </a:lnTo>
                  <a:lnTo>
                    <a:pt x="170" y="1305"/>
                  </a:lnTo>
                  <a:lnTo>
                    <a:pt x="114" y="1305"/>
                  </a:lnTo>
                  <a:lnTo>
                    <a:pt x="114" y="1248"/>
                  </a:lnTo>
                  <a:lnTo>
                    <a:pt x="57" y="1248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57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737" y="57"/>
                  </a:lnTo>
                  <a:lnTo>
                    <a:pt x="737" y="171"/>
                  </a:lnTo>
                  <a:lnTo>
                    <a:pt x="964" y="171"/>
                  </a:lnTo>
                  <a:lnTo>
                    <a:pt x="964" y="227"/>
                  </a:lnTo>
                  <a:lnTo>
                    <a:pt x="1021" y="227"/>
                  </a:lnTo>
                  <a:lnTo>
                    <a:pt x="1021" y="284"/>
                  </a:lnTo>
                  <a:lnTo>
                    <a:pt x="1134" y="284"/>
                  </a:lnTo>
                  <a:lnTo>
                    <a:pt x="1134" y="171"/>
                  </a:lnTo>
                  <a:lnTo>
                    <a:pt x="1191" y="171"/>
                  </a:lnTo>
                  <a:lnTo>
                    <a:pt x="1191" y="114"/>
                  </a:lnTo>
                  <a:lnTo>
                    <a:pt x="1361" y="114"/>
                  </a:lnTo>
                  <a:lnTo>
                    <a:pt x="1361" y="171"/>
                  </a:lnTo>
                  <a:lnTo>
                    <a:pt x="1531" y="171"/>
                  </a:lnTo>
                  <a:lnTo>
                    <a:pt x="1531" y="227"/>
                  </a:lnTo>
                  <a:lnTo>
                    <a:pt x="1588" y="227"/>
                  </a:lnTo>
                  <a:lnTo>
                    <a:pt x="1588" y="284"/>
                  </a:lnTo>
                  <a:lnTo>
                    <a:pt x="1645" y="284"/>
                  </a:lnTo>
                  <a:lnTo>
                    <a:pt x="1645" y="341"/>
                  </a:lnTo>
                  <a:lnTo>
                    <a:pt x="1701" y="341"/>
                  </a:lnTo>
                  <a:lnTo>
                    <a:pt x="1701" y="454"/>
                  </a:lnTo>
                  <a:lnTo>
                    <a:pt x="1758" y="454"/>
                  </a:lnTo>
                  <a:lnTo>
                    <a:pt x="1758" y="567"/>
                  </a:lnTo>
                  <a:lnTo>
                    <a:pt x="1701" y="567"/>
                  </a:lnTo>
                  <a:lnTo>
                    <a:pt x="1701" y="681"/>
                  </a:lnTo>
                  <a:lnTo>
                    <a:pt x="1588" y="681"/>
                  </a:lnTo>
                  <a:lnTo>
                    <a:pt x="1588" y="738"/>
                  </a:lnTo>
                  <a:lnTo>
                    <a:pt x="1304" y="738"/>
                  </a:lnTo>
                  <a:lnTo>
                    <a:pt x="1304" y="794"/>
                  </a:lnTo>
                  <a:lnTo>
                    <a:pt x="1134" y="794"/>
                  </a:lnTo>
                  <a:lnTo>
                    <a:pt x="1134" y="908"/>
                  </a:lnTo>
                  <a:lnTo>
                    <a:pt x="1078" y="908"/>
                  </a:lnTo>
                  <a:lnTo>
                    <a:pt x="1078" y="851"/>
                  </a:lnTo>
                  <a:lnTo>
                    <a:pt x="1021" y="851"/>
                  </a:lnTo>
                  <a:lnTo>
                    <a:pt x="1021" y="908"/>
                  </a:lnTo>
                  <a:lnTo>
                    <a:pt x="964" y="908"/>
                  </a:lnTo>
                  <a:lnTo>
                    <a:pt x="963" y="1019"/>
                  </a:lnTo>
                  <a:lnTo>
                    <a:pt x="851" y="1021"/>
                  </a:lnTo>
                  <a:lnTo>
                    <a:pt x="851" y="1078"/>
                  </a:lnTo>
                  <a:lnTo>
                    <a:pt x="907" y="1078"/>
                  </a:lnTo>
                  <a:lnTo>
                    <a:pt x="907" y="1135"/>
                  </a:lnTo>
                  <a:lnTo>
                    <a:pt x="851" y="1135"/>
                  </a:lnTo>
                  <a:lnTo>
                    <a:pt x="851" y="1248"/>
                  </a:lnTo>
                  <a:lnTo>
                    <a:pt x="794" y="1248"/>
                  </a:lnTo>
                  <a:lnTo>
                    <a:pt x="794" y="1361"/>
                  </a:lnTo>
                  <a:lnTo>
                    <a:pt x="737" y="1361"/>
                  </a:lnTo>
                  <a:lnTo>
                    <a:pt x="737" y="1531"/>
                  </a:lnTo>
                  <a:lnTo>
                    <a:pt x="794" y="1531"/>
                  </a:lnTo>
                  <a:lnTo>
                    <a:pt x="794" y="1645"/>
                  </a:lnTo>
                  <a:lnTo>
                    <a:pt x="851" y="1645"/>
                  </a:lnTo>
                  <a:lnTo>
                    <a:pt x="851" y="1872"/>
                  </a:lnTo>
                  <a:lnTo>
                    <a:pt x="907" y="1872"/>
                  </a:lnTo>
                  <a:lnTo>
                    <a:pt x="907" y="1928"/>
                  </a:lnTo>
                  <a:lnTo>
                    <a:pt x="851" y="1928"/>
                  </a:lnTo>
                  <a:lnTo>
                    <a:pt x="851" y="198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5" name="Freeform 261"/>
            <p:cNvSpPr>
              <a:spLocks/>
            </p:cNvSpPr>
            <p:nvPr/>
          </p:nvSpPr>
          <p:spPr bwMode="auto">
            <a:xfrm>
              <a:off x="2570" y="3862"/>
              <a:ext cx="1872" cy="1701"/>
            </a:xfrm>
            <a:custGeom>
              <a:avLst/>
              <a:gdLst>
                <a:gd name="T0" fmla="*/ 284 w 1872"/>
                <a:gd name="T1" fmla="*/ 1588 h 1701"/>
                <a:gd name="T2" fmla="*/ 227 w 1872"/>
                <a:gd name="T3" fmla="*/ 1531 h 1701"/>
                <a:gd name="T4" fmla="*/ 170 w 1872"/>
                <a:gd name="T5" fmla="*/ 1474 h 1701"/>
                <a:gd name="T6" fmla="*/ 227 w 1872"/>
                <a:gd name="T7" fmla="*/ 1417 h 1701"/>
                <a:gd name="T8" fmla="*/ 114 w 1872"/>
                <a:gd name="T9" fmla="*/ 1247 h 1701"/>
                <a:gd name="T10" fmla="*/ 170 w 1872"/>
                <a:gd name="T11" fmla="*/ 1191 h 1701"/>
                <a:gd name="T12" fmla="*/ 114 w 1872"/>
                <a:gd name="T13" fmla="*/ 964 h 1701"/>
                <a:gd name="T14" fmla="*/ 57 w 1872"/>
                <a:gd name="T15" fmla="*/ 850 h 1701"/>
                <a:gd name="T16" fmla="*/ 0 w 1872"/>
                <a:gd name="T17" fmla="*/ 680 h 1701"/>
                <a:gd name="T18" fmla="*/ 57 w 1872"/>
                <a:gd name="T19" fmla="*/ 567 h 1701"/>
                <a:gd name="T20" fmla="*/ 114 w 1872"/>
                <a:gd name="T21" fmla="*/ 454 h 1701"/>
                <a:gd name="T22" fmla="*/ 170 w 1872"/>
                <a:gd name="T23" fmla="*/ 397 h 1701"/>
                <a:gd name="T24" fmla="*/ 114 w 1872"/>
                <a:gd name="T25" fmla="*/ 340 h 1701"/>
                <a:gd name="T26" fmla="*/ 227 w 1872"/>
                <a:gd name="T27" fmla="*/ 227 h 1701"/>
                <a:gd name="T28" fmla="*/ 284 w 1872"/>
                <a:gd name="T29" fmla="*/ 170 h 1701"/>
                <a:gd name="T30" fmla="*/ 341 w 1872"/>
                <a:gd name="T31" fmla="*/ 227 h 1701"/>
                <a:gd name="T32" fmla="*/ 397 w 1872"/>
                <a:gd name="T33" fmla="*/ 113 h 1701"/>
                <a:gd name="T34" fmla="*/ 567 w 1872"/>
                <a:gd name="T35" fmla="*/ 57 h 1701"/>
                <a:gd name="T36" fmla="*/ 851 w 1872"/>
                <a:gd name="T37" fmla="*/ 0 h 1701"/>
                <a:gd name="T38" fmla="*/ 964 w 1872"/>
                <a:gd name="T39" fmla="*/ 227 h 1701"/>
                <a:gd name="T40" fmla="*/ 908 w 1872"/>
                <a:gd name="T41" fmla="*/ 283 h 1701"/>
                <a:gd name="T42" fmla="*/ 851 w 1872"/>
                <a:gd name="T43" fmla="*/ 567 h 1701"/>
                <a:gd name="T44" fmla="*/ 908 w 1872"/>
                <a:gd name="T45" fmla="*/ 624 h 1701"/>
                <a:gd name="T46" fmla="*/ 964 w 1872"/>
                <a:gd name="T47" fmla="*/ 737 h 1701"/>
                <a:gd name="T48" fmla="*/ 1021 w 1872"/>
                <a:gd name="T49" fmla="*/ 794 h 1701"/>
                <a:gd name="T50" fmla="*/ 1078 w 1872"/>
                <a:gd name="T51" fmla="*/ 737 h 1701"/>
                <a:gd name="T52" fmla="*/ 1134 w 1872"/>
                <a:gd name="T53" fmla="*/ 680 h 1701"/>
                <a:gd name="T54" fmla="*/ 1305 w 1872"/>
                <a:gd name="T55" fmla="*/ 624 h 1701"/>
                <a:gd name="T56" fmla="*/ 1418 w 1872"/>
                <a:gd name="T57" fmla="*/ 680 h 1701"/>
                <a:gd name="T58" fmla="*/ 1645 w 1872"/>
                <a:gd name="T59" fmla="*/ 624 h 1701"/>
                <a:gd name="T60" fmla="*/ 1758 w 1872"/>
                <a:gd name="T61" fmla="*/ 680 h 1701"/>
                <a:gd name="T62" fmla="*/ 1815 w 1872"/>
                <a:gd name="T63" fmla="*/ 794 h 1701"/>
                <a:gd name="T64" fmla="*/ 1872 w 1872"/>
                <a:gd name="T65" fmla="*/ 907 h 1701"/>
                <a:gd name="T66" fmla="*/ 1815 w 1872"/>
                <a:gd name="T67" fmla="*/ 964 h 1701"/>
                <a:gd name="T68" fmla="*/ 1758 w 1872"/>
                <a:gd name="T69" fmla="*/ 1191 h 1701"/>
                <a:gd name="T70" fmla="*/ 1645 w 1872"/>
                <a:gd name="T71" fmla="*/ 1134 h 1701"/>
                <a:gd name="T72" fmla="*/ 1588 w 1872"/>
                <a:gd name="T73" fmla="*/ 1077 h 1701"/>
                <a:gd name="T74" fmla="*/ 1305 w 1872"/>
                <a:gd name="T75" fmla="*/ 1134 h 1701"/>
                <a:gd name="T76" fmla="*/ 1248 w 1872"/>
                <a:gd name="T77" fmla="*/ 1077 h 1701"/>
                <a:gd name="T78" fmla="*/ 1191 w 1872"/>
                <a:gd name="T79" fmla="*/ 1134 h 1701"/>
                <a:gd name="T80" fmla="*/ 1078 w 1872"/>
                <a:gd name="T81" fmla="*/ 1191 h 1701"/>
                <a:gd name="T82" fmla="*/ 1191 w 1872"/>
                <a:gd name="T83" fmla="*/ 1304 h 1701"/>
                <a:gd name="T84" fmla="*/ 1021 w 1872"/>
                <a:gd name="T85" fmla="*/ 1417 h 1701"/>
                <a:gd name="T86" fmla="*/ 964 w 1872"/>
                <a:gd name="T87" fmla="*/ 1531 h 1701"/>
                <a:gd name="T88" fmla="*/ 908 w 1872"/>
                <a:gd name="T89" fmla="*/ 1644 h 1701"/>
                <a:gd name="T90" fmla="*/ 851 w 1872"/>
                <a:gd name="T91" fmla="*/ 1701 h 1701"/>
                <a:gd name="T92" fmla="*/ 794 w 1872"/>
                <a:gd name="T93" fmla="*/ 1474 h 1701"/>
                <a:gd name="T94" fmla="*/ 681 w 1872"/>
                <a:gd name="T95" fmla="*/ 1531 h 1701"/>
                <a:gd name="T96" fmla="*/ 567 w 1872"/>
                <a:gd name="T97" fmla="*/ 1588 h 1701"/>
                <a:gd name="T98" fmla="*/ 454 w 1872"/>
                <a:gd name="T99" fmla="*/ 1531 h 1701"/>
                <a:gd name="T100" fmla="*/ 397 w 1872"/>
                <a:gd name="T101" fmla="*/ 164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72" h="1701">
                  <a:moveTo>
                    <a:pt x="284" y="1644"/>
                  </a:moveTo>
                  <a:lnTo>
                    <a:pt x="284" y="1588"/>
                  </a:lnTo>
                  <a:lnTo>
                    <a:pt x="227" y="1588"/>
                  </a:lnTo>
                  <a:lnTo>
                    <a:pt x="227" y="1531"/>
                  </a:lnTo>
                  <a:lnTo>
                    <a:pt x="170" y="1531"/>
                  </a:lnTo>
                  <a:lnTo>
                    <a:pt x="170" y="1474"/>
                  </a:lnTo>
                  <a:lnTo>
                    <a:pt x="227" y="1474"/>
                  </a:lnTo>
                  <a:lnTo>
                    <a:pt x="227" y="1417"/>
                  </a:lnTo>
                  <a:lnTo>
                    <a:pt x="114" y="1417"/>
                  </a:lnTo>
                  <a:lnTo>
                    <a:pt x="114" y="1247"/>
                  </a:lnTo>
                  <a:lnTo>
                    <a:pt x="170" y="1247"/>
                  </a:lnTo>
                  <a:lnTo>
                    <a:pt x="170" y="1191"/>
                  </a:lnTo>
                  <a:lnTo>
                    <a:pt x="114" y="1191"/>
                  </a:lnTo>
                  <a:lnTo>
                    <a:pt x="114" y="964"/>
                  </a:lnTo>
                  <a:lnTo>
                    <a:pt x="57" y="964"/>
                  </a:lnTo>
                  <a:lnTo>
                    <a:pt x="57" y="850"/>
                  </a:lnTo>
                  <a:lnTo>
                    <a:pt x="0" y="850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114" y="397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41" y="227"/>
                  </a:lnTo>
                  <a:lnTo>
                    <a:pt x="397" y="227"/>
                  </a:lnTo>
                  <a:lnTo>
                    <a:pt x="397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851" y="57"/>
                  </a:lnTo>
                  <a:lnTo>
                    <a:pt x="851" y="0"/>
                  </a:lnTo>
                  <a:lnTo>
                    <a:pt x="964" y="0"/>
                  </a:lnTo>
                  <a:lnTo>
                    <a:pt x="964" y="227"/>
                  </a:lnTo>
                  <a:lnTo>
                    <a:pt x="908" y="227"/>
                  </a:lnTo>
                  <a:lnTo>
                    <a:pt x="908" y="283"/>
                  </a:lnTo>
                  <a:lnTo>
                    <a:pt x="851" y="283"/>
                  </a:lnTo>
                  <a:lnTo>
                    <a:pt x="851" y="567"/>
                  </a:lnTo>
                  <a:lnTo>
                    <a:pt x="908" y="567"/>
                  </a:lnTo>
                  <a:lnTo>
                    <a:pt x="908" y="624"/>
                  </a:lnTo>
                  <a:lnTo>
                    <a:pt x="964" y="624"/>
                  </a:lnTo>
                  <a:lnTo>
                    <a:pt x="964" y="737"/>
                  </a:lnTo>
                  <a:lnTo>
                    <a:pt x="1021" y="737"/>
                  </a:lnTo>
                  <a:lnTo>
                    <a:pt x="1021" y="794"/>
                  </a:lnTo>
                  <a:lnTo>
                    <a:pt x="1078" y="794"/>
                  </a:lnTo>
                  <a:lnTo>
                    <a:pt x="1078" y="737"/>
                  </a:lnTo>
                  <a:lnTo>
                    <a:pt x="1134" y="737"/>
                  </a:lnTo>
                  <a:lnTo>
                    <a:pt x="1134" y="680"/>
                  </a:lnTo>
                  <a:lnTo>
                    <a:pt x="1305" y="680"/>
                  </a:lnTo>
                  <a:lnTo>
                    <a:pt x="1305" y="624"/>
                  </a:lnTo>
                  <a:lnTo>
                    <a:pt x="1418" y="624"/>
                  </a:lnTo>
                  <a:lnTo>
                    <a:pt x="1418" y="680"/>
                  </a:lnTo>
                  <a:lnTo>
                    <a:pt x="1645" y="680"/>
                  </a:lnTo>
                  <a:lnTo>
                    <a:pt x="1645" y="624"/>
                  </a:lnTo>
                  <a:lnTo>
                    <a:pt x="1758" y="624"/>
                  </a:lnTo>
                  <a:lnTo>
                    <a:pt x="1758" y="680"/>
                  </a:lnTo>
                  <a:lnTo>
                    <a:pt x="1815" y="680"/>
                  </a:lnTo>
                  <a:lnTo>
                    <a:pt x="1815" y="794"/>
                  </a:lnTo>
                  <a:lnTo>
                    <a:pt x="1872" y="794"/>
                  </a:lnTo>
                  <a:lnTo>
                    <a:pt x="1872" y="907"/>
                  </a:lnTo>
                  <a:lnTo>
                    <a:pt x="1815" y="907"/>
                  </a:lnTo>
                  <a:lnTo>
                    <a:pt x="1815" y="964"/>
                  </a:lnTo>
                  <a:lnTo>
                    <a:pt x="1758" y="964"/>
                  </a:lnTo>
                  <a:lnTo>
                    <a:pt x="1758" y="1191"/>
                  </a:lnTo>
                  <a:lnTo>
                    <a:pt x="1645" y="1191"/>
                  </a:lnTo>
                  <a:lnTo>
                    <a:pt x="1645" y="1134"/>
                  </a:lnTo>
                  <a:lnTo>
                    <a:pt x="1588" y="1134"/>
                  </a:lnTo>
                  <a:lnTo>
                    <a:pt x="1588" y="1077"/>
                  </a:lnTo>
                  <a:lnTo>
                    <a:pt x="1305" y="1077"/>
                  </a:lnTo>
                  <a:lnTo>
                    <a:pt x="1305" y="1134"/>
                  </a:lnTo>
                  <a:lnTo>
                    <a:pt x="1248" y="1134"/>
                  </a:lnTo>
                  <a:lnTo>
                    <a:pt x="1248" y="1077"/>
                  </a:lnTo>
                  <a:lnTo>
                    <a:pt x="1191" y="1077"/>
                  </a:lnTo>
                  <a:lnTo>
                    <a:pt x="1191" y="1134"/>
                  </a:lnTo>
                  <a:lnTo>
                    <a:pt x="1073" y="1130"/>
                  </a:lnTo>
                  <a:lnTo>
                    <a:pt x="1078" y="1191"/>
                  </a:lnTo>
                  <a:lnTo>
                    <a:pt x="1191" y="1191"/>
                  </a:lnTo>
                  <a:lnTo>
                    <a:pt x="1191" y="1304"/>
                  </a:lnTo>
                  <a:lnTo>
                    <a:pt x="1021" y="1304"/>
                  </a:lnTo>
                  <a:lnTo>
                    <a:pt x="1021" y="1417"/>
                  </a:lnTo>
                  <a:lnTo>
                    <a:pt x="964" y="1417"/>
                  </a:lnTo>
                  <a:lnTo>
                    <a:pt x="964" y="1531"/>
                  </a:lnTo>
                  <a:lnTo>
                    <a:pt x="908" y="1531"/>
                  </a:lnTo>
                  <a:lnTo>
                    <a:pt x="908" y="1644"/>
                  </a:lnTo>
                  <a:lnTo>
                    <a:pt x="851" y="1644"/>
                  </a:lnTo>
                  <a:lnTo>
                    <a:pt x="851" y="1701"/>
                  </a:lnTo>
                  <a:lnTo>
                    <a:pt x="794" y="1701"/>
                  </a:lnTo>
                  <a:lnTo>
                    <a:pt x="794" y="1474"/>
                  </a:lnTo>
                  <a:lnTo>
                    <a:pt x="681" y="1474"/>
                  </a:lnTo>
                  <a:lnTo>
                    <a:pt x="681" y="1531"/>
                  </a:lnTo>
                  <a:lnTo>
                    <a:pt x="567" y="1531"/>
                  </a:lnTo>
                  <a:lnTo>
                    <a:pt x="567" y="1588"/>
                  </a:lnTo>
                  <a:lnTo>
                    <a:pt x="454" y="1588"/>
                  </a:lnTo>
                  <a:lnTo>
                    <a:pt x="454" y="1531"/>
                  </a:lnTo>
                  <a:lnTo>
                    <a:pt x="397" y="1531"/>
                  </a:lnTo>
                  <a:lnTo>
                    <a:pt x="397" y="1644"/>
                  </a:lnTo>
                  <a:lnTo>
                    <a:pt x="284" y="164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7" name="Freeform 263"/>
            <p:cNvSpPr>
              <a:spLocks/>
            </p:cNvSpPr>
            <p:nvPr/>
          </p:nvSpPr>
          <p:spPr bwMode="auto">
            <a:xfrm>
              <a:off x="2570" y="2104"/>
              <a:ext cx="567" cy="1361"/>
            </a:xfrm>
            <a:custGeom>
              <a:avLst/>
              <a:gdLst>
                <a:gd name="T0" fmla="*/ 170 w 567"/>
                <a:gd name="T1" fmla="*/ 737 h 1361"/>
                <a:gd name="T2" fmla="*/ 170 w 567"/>
                <a:gd name="T3" fmla="*/ 851 h 1361"/>
                <a:gd name="T4" fmla="*/ 227 w 567"/>
                <a:gd name="T5" fmla="*/ 851 h 1361"/>
                <a:gd name="T6" fmla="*/ 227 w 567"/>
                <a:gd name="T7" fmla="*/ 1304 h 1361"/>
                <a:gd name="T8" fmla="*/ 284 w 567"/>
                <a:gd name="T9" fmla="*/ 1304 h 1361"/>
                <a:gd name="T10" fmla="*/ 284 w 567"/>
                <a:gd name="T11" fmla="*/ 1361 h 1361"/>
                <a:gd name="T12" fmla="*/ 397 w 567"/>
                <a:gd name="T13" fmla="*/ 1361 h 1361"/>
                <a:gd name="T14" fmla="*/ 397 w 567"/>
                <a:gd name="T15" fmla="*/ 1248 h 1361"/>
                <a:gd name="T16" fmla="*/ 454 w 567"/>
                <a:gd name="T17" fmla="*/ 1248 h 1361"/>
                <a:gd name="T18" fmla="*/ 454 w 567"/>
                <a:gd name="T19" fmla="*/ 1191 h 1361"/>
                <a:gd name="T20" fmla="*/ 567 w 567"/>
                <a:gd name="T21" fmla="*/ 1191 h 1361"/>
                <a:gd name="T22" fmla="*/ 567 w 567"/>
                <a:gd name="T23" fmla="*/ 1021 h 1361"/>
                <a:gd name="T24" fmla="*/ 511 w 567"/>
                <a:gd name="T25" fmla="*/ 1021 h 1361"/>
                <a:gd name="T26" fmla="*/ 511 w 567"/>
                <a:gd name="T27" fmla="*/ 794 h 1361"/>
                <a:gd name="T28" fmla="*/ 454 w 567"/>
                <a:gd name="T29" fmla="*/ 794 h 1361"/>
                <a:gd name="T30" fmla="*/ 454 w 567"/>
                <a:gd name="T31" fmla="*/ 510 h 1361"/>
                <a:gd name="T32" fmla="*/ 511 w 567"/>
                <a:gd name="T33" fmla="*/ 510 h 1361"/>
                <a:gd name="T34" fmla="*/ 511 w 567"/>
                <a:gd name="T35" fmla="*/ 397 h 1361"/>
                <a:gd name="T36" fmla="*/ 454 w 567"/>
                <a:gd name="T37" fmla="*/ 397 h 1361"/>
                <a:gd name="T38" fmla="*/ 454 w 567"/>
                <a:gd name="T39" fmla="*/ 227 h 1361"/>
                <a:gd name="T40" fmla="*/ 511 w 567"/>
                <a:gd name="T41" fmla="*/ 227 h 1361"/>
                <a:gd name="T42" fmla="*/ 511 w 567"/>
                <a:gd name="T43" fmla="*/ 0 h 1361"/>
                <a:gd name="T44" fmla="*/ 227 w 567"/>
                <a:gd name="T45" fmla="*/ 0 h 1361"/>
                <a:gd name="T46" fmla="*/ 227 w 567"/>
                <a:gd name="T47" fmla="*/ 57 h 1361"/>
                <a:gd name="T48" fmla="*/ 57 w 567"/>
                <a:gd name="T49" fmla="*/ 57 h 1361"/>
                <a:gd name="T50" fmla="*/ 57 w 567"/>
                <a:gd name="T51" fmla="*/ 114 h 1361"/>
                <a:gd name="T52" fmla="*/ 0 w 567"/>
                <a:gd name="T53" fmla="*/ 114 h 1361"/>
                <a:gd name="T54" fmla="*/ 0 w 567"/>
                <a:gd name="T55" fmla="*/ 510 h 1361"/>
                <a:gd name="T56" fmla="*/ 57 w 567"/>
                <a:gd name="T57" fmla="*/ 510 h 1361"/>
                <a:gd name="T58" fmla="*/ 57 w 567"/>
                <a:gd name="T59" fmla="*/ 681 h 1361"/>
                <a:gd name="T60" fmla="*/ 114 w 567"/>
                <a:gd name="T61" fmla="*/ 681 h 1361"/>
                <a:gd name="T62" fmla="*/ 114 w 567"/>
                <a:gd name="T63" fmla="*/ 737 h 1361"/>
                <a:gd name="T64" fmla="*/ 170 w 567"/>
                <a:gd name="T65" fmla="*/ 737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7" h="1361">
                  <a:moveTo>
                    <a:pt x="170" y="737"/>
                  </a:moveTo>
                  <a:lnTo>
                    <a:pt x="170" y="851"/>
                  </a:lnTo>
                  <a:lnTo>
                    <a:pt x="227" y="851"/>
                  </a:lnTo>
                  <a:lnTo>
                    <a:pt x="227" y="1304"/>
                  </a:lnTo>
                  <a:lnTo>
                    <a:pt x="284" y="1304"/>
                  </a:lnTo>
                  <a:lnTo>
                    <a:pt x="284" y="1361"/>
                  </a:lnTo>
                  <a:lnTo>
                    <a:pt x="397" y="1361"/>
                  </a:lnTo>
                  <a:lnTo>
                    <a:pt x="397" y="1248"/>
                  </a:lnTo>
                  <a:lnTo>
                    <a:pt x="454" y="1248"/>
                  </a:lnTo>
                  <a:lnTo>
                    <a:pt x="454" y="1191"/>
                  </a:lnTo>
                  <a:lnTo>
                    <a:pt x="567" y="1191"/>
                  </a:lnTo>
                  <a:lnTo>
                    <a:pt x="567" y="1021"/>
                  </a:lnTo>
                  <a:lnTo>
                    <a:pt x="511" y="1021"/>
                  </a:lnTo>
                  <a:lnTo>
                    <a:pt x="511" y="794"/>
                  </a:lnTo>
                  <a:lnTo>
                    <a:pt x="454" y="794"/>
                  </a:lnTo>
                  <a:lnTo>
                    <a:pt x="454" y="510"/>
                  </a:lnTo>
                  <a:lnTo>
                    <a:pt x="511" y="510"/>
                  </a:lnTo>
                  <a:lnTo>
                    <a:pt x="511" y="397"/>
                  </a:lnTo>
                  <a:lnTo>
                    <a:pt x="454" y="397"/>
                  </a:lnTo>
                  <a:lnTo>
                    <a:pt x="454" y="227"/>
                  </a:lnTo>
                  <a:lnTo>
                    <a:pt x="511" y="227"/>
                  </a:lnTo>
                  <a:lnTo>
                    <a:pt x="511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681"/>
                  </a:lnTo>
                  <a:lnTo>
                    <a:pt x="114" y="681"/>
                  </a:lnTo>
                  <a:lnTo>
                    <a:pt x="114" y="737"/>
                  </a:lnTo>
                  <a:lnTo>
                    <a:pt x="170" y="73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9" name="Freeform 265"/>
            <p:cNvSpPr>
              <a:spLocks/>
            </p:cNvSpPr>
            <p:nvPr/>
          </p:nvSpPr>
          <p:spPr bwMode="auto">
            <a:xfrm>
              <a:off x="2627" y="800"/>
              <a:ext cx="1758" cy="2665"/>
            </a:xfrm>
            <a:custGeom>
              <a:avLst/>
              <a:gdLst>
                <a:gd name="T0" fmla="*/ 794 w 1758"/>
                <a:gd name="T1" fmla="*/ 2665 h 2665"/>
                <a:gd name="T2" fmla="*/ 737 w 1758"/>
                <a:gd name="T3" fmla="*/ 2608 h 2665"/>
                <a:gd name="T4" fmla="*/ 567 w 1758"/>
                <a:gd name="T5" fmla="*/ 2552 h 2665"/>
                <a:gd name="T6" fmla="*/ 510 w 1758"/>
                <a:gd name="T7" fmla="*/ 2495 h 2665"/>
                <a:gd name="T8" fmla="*/ 454 w 1758"/>
                <a:gd name="T9" fmla="*/ 2325 h 2665"/>
                <a:gd name="T10" fmla="*/ 397 w 1758"/>
                <a:gd name="T11" fmla="*/ 2098 h 2665"/>
                <a:gd name="T12" fmla="*/ 454 w 1758"/>
                <a:gd name="T13" fmla="*/ 1814 h 2665"/>
                <a:gd name="T14" fmla="*/ 397 w 1758"/>
                <a:gd name="T15" fmla="*/ 1701 h 2665"/>
                <a:gd name="T16" fmla="*/ 454 w 1758"/>
                <a:gd name="T17" fmla="*/ 1531 h 2665"/>
                <a:gd name="T18" fmla="*/ 170 w 1758"/>
                <a:gd name="T19" fmla="*/ 1304 h 2665"/>
                <a:gd name="T20" fmla="*/ 0 w 1758"/>
                <a:gd name="T21" fmla="*/ 1361 h 2665"/>
                <a:gd name="T22" fmla="*/ 57 w 1758"/>
                <a:gd name="T23" fmla="*/ 851 h 2665"/>
                <a:gd name="T24" fmla="*/ 170 w 1758"/>
                <a:gd name="T25" fmla="*/ 794 h 2665"/>
                <a:gd name="T26" fmla="*/ 57 w 1758"/>
                <a:gd name="T27" fmla="*/ 737 h 2665"/>
                <a:gd name="T28" fmla="*/ 113 w 1758"/>
                <a:gd name="T29" fmla="*/ 567 h 2665"/>
                <a:gd name="T30" fmla="*/ 227 w 1758"/>
                <a:gd name="T31" fmla="*/ 510 h 2665"/>
                <a:gd name="T32" fmla="*/ 284 w 1758"/>
                <a:gd name="T33" fmla="*/ 397 h 2665"/>
                <a:gd name="T34" fmla="*/ 340 w 1758"/>
                <a:gd name="T35" fmla="*/ 113 h 2665"/>
                <a:gd name="T36" fmla="*/ 397 w 1758"/>
                <a:gd name="T37" fmla="*/ 0 h 2665"/>
                <a:gd name="T38" fmla="*/ 454 w 1758"/>
                <a:gd name="T39" fmla="*/ 57 h 2665"/>
                <a:gd name="T40" fmla="*/ 510 w 1758"/>
                <a:gd name="T41" fmla="*/ 227 h 2665"/>
                <a:gd name="T42" fmla="*/ 567 w 1758"/>
                <a:gd name="T43" fmla="*/ 397 h 2665"/>
                <a:gd name="T44" fmla="*/ 737 w 1758"/>
                <a:gd name="T45" fmla="*/ 510 h 2665"/>
                <a:gd name="T46" fmla="*/ 794 w 1758"/>
                <a:gd name="T47" fmla="*/ 567 h 2665"/>
                <a:gd name="T48" fmla="*/ 851 w 1758"/>
                <a:gd name="T49" fmla="*/ 680 h 2665"/>
                <a:gd name="T50" fmla="*/ 907 w 1758"/>
                <a:gd name="T51" fmla="*/ 907 h 2665"/>
                <a:gd name="T52" fmla="*/ 964 w 1758"/>
                <a:gd name="T53" fmla="*/ 1021 h 2665"/>
                <a:gd name="T54" fmla="*/ 1077 w 1758"/>
                <a:gd name="T55" fmla="*/ 964 h 2665"/>
                <a:gd name="T56" fmla="*/ 1248 w 1758"/>
                <a:gd name="T57" fmla="*/ 1077 h 2665"/>
                <a:gd name="T58" fmla="*/ 1531 w 1758"/>
                <a:gd name="T59" fmla="*/ 1304 h 2665"/>
                <a:gd name="T60" fmla="*/ 1588 w 1758"/>
                <a:gd name="T61" fmla="*/ 1361 h 2665"/>
                <a:gd name="T62" fmla="*/ 1644 w 1758"/>
                <a:gd name="T63" fmla="*/ 1474 h 2665"/>
                <a:gd name="T64" fmla="*/ 1701 w 1758"/>
                <a:gd name="T65" fmla="*/ 1588 h 2665"/>
                <a:gd name="T66" fmla="*/ 1758 w 1758"/>
                <a:gd name="T67" fmla="*/ 1644 h 2665"/>
                <a:gd name="T68" fmla="*/ 1644 w 1758"/>
                <a:gd name="T69" fmla="*/ 1758 h 2665"/>
                <a:gd name="T70" fmla="*/ 1588 w 1758"/>
                <a:gd name="T71" fmla="*/ 1814 h 2665"/>
                <a:gd name="T72" fmla="*/ 1531 w 1758"/>
                <a:gd name="T73" fmla="*/ 1871 h 2665"/>
                <a:gd name="T74" fmla="*/ 1474 w 1758"/>
                <a:gd name="T75" fmla="*/ 1985 h 2665"/>
                <a:gd name="T76" fmla="*/ 1418 w 1758"/>
                <a:gd name="T77" fmla="*/ 2041 h 2665"/>
                <a:gd name="T78" fmla="*/ 1361 w 1758"/>
                <a:gd name="T79" fmla="*/ 2211 h 2665"/>
                <a:gd name="T80" fmla="*/ 1248 w 1758"/>
                <a:gd name="T81" fmla="*/ 2268 h 2665"/>
                <a:gd name="T82" fmla="*/ 1134 w 1758"/>
                <a:gd name="T83" fmla="*/ 2211 h 2665"/>
                <a:gd name="T84" fmla="*/ 1021 w 1758"/>
                <a:gd name="T85" fmla="*/ 2268 h 2665"/>
                <a:gd name="T86" fmla="*/ 964 w 1758"/>
                <a:gd name="T87" fmla="*/ 2438 h 2665"/>
                <a:gd name="T88" fmla="*/ 907 w 1758"/>
                <a:gd name="T89" fmla="*/ 2608 h 2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58" h="2665">
                  <a:moveTo>
                    <a:pt x="907" y="2665"/>
                  </a:moveTo>
                  <a:lnTo>
                    <a:pt x="794" y="2665"/>
                  </a:lnTo>
                  <a:lnTo>
                    <a:pt x="794" y="2608"/>
                  </a:lnTo>
                  <a:lnTo>
                    <a:pt x="737" y="2608"/>
                  </a:lnTo>
                  <a:lnTo>
                    <a:pt x="737" y="2552"/>
                  </a:lnTo>
                  <a:lnTo>
                    <a:pt x="567" y="2552"/>
                  </a:lnTo>
                  <a:lnTo>
                    <a:pt x="567" y="2495"/>
                  </a:lnTo>
                  <a:lnTo>
                    <a:pt x="510" y="2495"/>
                  </a:lnTo>
                  <a:lnTo>
                    <a:pt x="510" y="2325"/>
                  </a:lnTo>
                  <a:lnTo>
                    <a:pt x="454" y="2325"/>
                  </a:lnTo>
                  <a:lnTo>
                    <a:pt x="454" y="2098"/>
                  </a:lnTo>
                  <a:lnTo>
                    <a:pt x="397" y="2098"/>
                  </a:lnTo>
                  <a:lnTo>
                    <a:pt x="397" y="1814"/>
                  </a:lnTo>
                  <a:lnTo>
                    <a:pt x="454" y="1814"/>
                  </a:lnTo>
                  <a:lnTo>
                    <a:pt x="454" y="1701"/>
                  </a:lnTo>
                  <a:lnTo>
                    <a:pt x="397" y="1701"/>
                  </a:lnTo>
                  <a:lnTo>
                    <a:pt x="397" y="1531"/>
                  </a:lnTo>
                  <a:lnTo>
                    <a:pt x="454" y="1531"/>
                  </a:lnTo>
                  <a:lnTo>
                    <a:pt x="454" y="1304"/>
                  </a:lnTo>
                  <a:lnTo>
                    <a:pt x="170" y="1304"/>
                  </a:lnTo>
                  <a:lnTo>
                    <a:pt x="170" y="1361"/>
                  </a:lnTo>
                  <a:lnTo>
                    <a:pt x="0" y="1361"/>
                  </a:lnTo>
                  <a:lnTo>
                    <a:pt x="0" y="851"/>
                  </a:lnTo>
                  <a:lnTo>
                    <a:pt x="57" y="851"/>
                  </a:lnTo>
                  <a:lnTo>
                    <a:pt x="57" y="794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57" y="737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454" y="227"/>
                  </a:lnTo>
                  <a:lnTo>
                    <a:pt x="510" y="227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510"/>
                  </a:lnTo>
                  <a:lnTo>
                    <a:pt x="737" y="510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680"/>
                  </a:lnTo>
                  <a:lnTo>
                    <a:pt x="851" y="680"/>
                  </a:lnTo>
                  <a:lnTo>
                    <a:pt x="851" y="907"/>
                  </a:lnTo>
                  <a:lnTo>
                    <a:pt x="907" y="907"/>
                  </a:lnTo>
                  <a:lnTo>
                    <a:pt x="907" y="1021"/>
                  </a:lnTo>
                  <a:lnTo>
                    <a:pt x="964" y="1021"/>
                  </a:lnTo>
                  <a:lnTo>
                    <a:pt x="964" y="964"/>
                  </a:lnTo>
                  <a:lnTo>
                    <a:pt x="1077" y="964"/>
                  </a:lnTo>
                  <a:lnTo>
                    <a:pt x="1077" y="1077"/>
                  </a:lnTo>
                  <a:lnTo>
                    <a:pt x="1248" y="1077"/>
                  </a:lnTo>
                  <a:lnTo>
                    <a:pt x="1248" y="1304"/>
                  </a:lnTo>
                  <a:lnTo>
                    <a:pt x="1531" y="1304"/>
                  </a:lnTo>
                  <a:lnTo>
                    <a:pt x="1531" y="1361"/>
                  </a:lnTo>
                  <a:lnTo>
                    <a:pt x="1588" y="1361"/>
                  </a:lnTo>
                  <a:lnTo>
                    <a:pt x="1588" y="1474"/>
                  </a:lnTo>
                  <a:lnTo>
                    <a:pt x="1644" y="1474"/>
                  </a:lnTo>
                  <a:lnTo>
                    <a:pt x="1644" y="1588"/>
                  </a:lnTo>
                  <a:lnTo>
                    <a:pt x="1701" y="1588"/>
                  </a:lnTo>
                  <a:lnTo>
                    <a:pt x="1701" y="1644"/>
                  </a:lnTo>
                  <a:lnTo>
                    <a:pt x="1758" y="1644"/>
                  </a:lnTo>
                  <a:lnTo>
                    <a:pt x="1758" y="1758"/>
                  </a:lnTo>
                  <a:lnTo>
                    <a:pt x="1644" y="1758"/>
                  </a:lnTo>
                  <a:lnTo>
                    <a:pt x="1644" y="1814"/>
                  </a:lnTo>
                  <a:lnTo>
                    <a:pt x="1588" y="1814"/>
                  </a:lnTo>
                  <a:lnTo>
                    <a:pt x="1588" y="1871"/>
                  </a:lnTo>
                  <a:lnTo>
                    <a:pt x="1531" y="1871"/>
                  </a:lnTo>
                  <a:lnTo>
                    <a:pt x="1531" y="1985"/>
                  </a:lnTo>
                  <a:lnTo>
                    <a:pt x="1474" y="1985"/>
                  </a:lnTo>
                  <a:lnTo>
                    <a:pt x="1474" y="2041"/>
                  </a:lnTo>
                  <a:lnTo>
                    <a:pt x="1418" y="2041"/>
                  </a:lnTo>
                  <a:lnTo>
                    <a:pt x="1418" y="2211"/>
                  </a:lnTo>
                  <a:lnTo>
                    <a:pt x="1361" y="2211"/>
                  </a:lnTo>
                  <a:lnTo>
                    <a:pt x="1361" y="2268"/>
                  </a:lnTo>
                  <a:lnTo>
                    <a:pt x="1248" y="2268"/>
                  </a:lnTo>
                  <a:lnTo>
                    <a:pt x="1248" y="2211"/>
                  </a:lnTo>
                  <a:lnTo>
                    <a:pt x="1134" y="2211"/>
                  </a:lnTo>
                  <a:lnTo>
                    <a:pt x="1134" y="2268"/>
                  </a:lnTo>
                  <a:lnTo>
                    <a:pt x="1021" y="2268"/>
                  </a:lnTo>
                  <a:lnTo>
                    <a:pt x="1021" y="2438"/>
                  </a:lnTo>
                  <a:lnTo>
                    <a:pt x="964" y="2438"/>
                  </a:lnTo>
                  <a:lnTo>
                    <a:pt x="964" y="2608"/>
                  </a:lnTo>
                  <a:lnTo>
                    <a:pt x="907" y="2608"/>
                  </a:lnTo>
                  <a:lnTo>
                    <a:pt x="907" y="266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1" name="Freeform 267"/>
            <p:cNvSpPr>
              <a:spLocks/>
            </p:cNvSpPr>
            <p:nvPr/>
          </p:nvSpPr>
          <p:spPr bwMode="auto">
            <a:xfrm>
              <a:off x="4271" y="460"/>
              <a:ext cx="1078" cy="2268"/>
            </a:xfrm>
            <a:custGeom>
              <a:avLst/>
              <a:gdLst>
                <a:gd name="T0" fmla="*/ 567 w 1078"/>
                <a:gd name="T1" fmla="*/ 2268 h 2268"/>
                <a:gd name="T2" fmla="*/ 511 w 1078"/>
                <a:gd name="T3" fmla="*/ 2268 h 2268"/>
                <a:gd name="T4" fmla="*/ 511 w 1078"/>
                <a:gd name="T5" fmla="*/ 2211 h 2268"/>
                <a:gd name="T6" fmla="*/ 171 w 1078"/>
                <a:gd name="T7" fmla="*/ 2211 h 2268"/>
                <a:gd name="T8" fmla="*/ 171 w 1078"/>
                <a:gd name="T9" fmla="*/ 2098 h 2268"/>
                <a:gd name="T10" fmla="*/ 114 w 1078"/>
                <a:gd name="T11" fmla="*/ 2098 h 2268"/>
                <a:gd name="T12" fmla="*/ 114 w 1078"/>
                <a:gd name="T13" fmla="*/ 1984 h 2268"/>
                <a:gd name="T14" fmla="*/ 57 w 1078"/>
                <a:gd name="T15" fmla="*/ 1984 h 2268"/>
                <a:gd name="T16" fmla="*/ 57 w 1078"/>
                <a:gd name="T17" fmla="*/ 1928 h 2268"/>
                <a:gd name="T18" fmla="*/ 0 w 1078"/>
                <a:gd name="T19" fmla="*/ 1928 h 2268"/>
                <a:gd name="T20" fmla="*/ 0 w 1078"/>
                <a:gd name="T21" fmla="*/ 1758 h 2268"/>
                <a:gd name="T22" fmla="*/ 57 w 1078"/>
                <a:gd name="T23" fmla="*/ 1758 h 2268"/>
                <a:gd name="T24" fmla="*/ 57 w 1078"/>
                <a:gd name="T25" fmla="*/ 1417 h 2268"/>
                <a:gd name="T26" fmla="*/ 114 w 1078"/>
                <a:gd name="T27" fmla="*/ 1417 h 2268"/>
                <a:gd name="T28" fmla="*/ 114 w 1078"/>
                <a:gd name="T29" fmla="*/ 1304 h 2268"/>
                <a:gd name="T30" fmla="*/ 0 w 1078"/>
                <a:gd name="T31" fmla="*/ 1304 h 2268"/>
                <a:gd name="T32" fmla="*/ 0 w 1078"/>
                <a:gd name="T33" fmla="*/ 1134 h 2268"/>
                <a:gd name="T34" fmla="*/ 57 w 1078"/>
                <a:gd name="T35" fmla="*/ 1134 h 2268"/>
                <a:gd name="T36" fmla="*/ 57 w 1078"/>
                <a:gd name="T37" fmla="*/ 680 h 2268"/>
                <a:gd name="T38" fmla="*/ 284 w 1078"/>
                <a:gd name="T39" fmla="*/ 680 h 2268"/>
                <a:gd name="T40" fmla="*/ 284 w 1078"/>
                <a:gd name="T41" fmla="*/ 510 h 2268"/>
                <a:gd name="T42" fmla="*/ 341 w 1078"/>
                <a:gd name="T43" fmla="*/ 510 h 2268"/>
                <a:gd name="T44" fmla="*/ 341 w 1078"/>
                <a:gd name="T45" fmla="*/ 340 h 2268"/>
                <a:gd name="T46" fmla="*/ 397 w 1078"/>
                <a:gd name="T47" fmla="*/ 340 h 2268"/>
                <a:gd name="T48" fmla="*/ 397 w 1078"/>
                <a:gd name="T49" fmla="*/ 170 h 2268"/>
                <a:gd name="T50" fmla="*/ 454 w 1078"/>
                <a:gd name="T51" fmla="*/ 170 h 2268"/>
                <a:gd name="T52" fmla="*/ 454 w 1078"/>
                <a:gd name="T53" fmla="*/ 57 h 2268"/>
                <a:gd name="T54" fmla="*/ 794 w 1078"/>
                <a:gd name="T55" fmla="*/ 57 h 2268"/>
                <a:gd name="T56" fmla="*/ 794 w 1078"/>
                <a:gd name="T57" fmla="*/ 0 h 2268"/>
                <a:gd name="T58" fmla="*/ 1021 w 1078"/>
                <a:gd name="T59" fmla="*/ 0 h 2268"/>
                <a:gd name="T60" fmla="*/ 1021 w 1078"/>
                <a:gd name="T61" fmla="*/ 113 h 2268"/>
                <a:gd name="T62" fmla="*/ 1078 w 1078"/>
                <a:gd name="T63" fmla="*/ 113 h 2268"/>
                <a:gd name="T64" fmla="*/ 1078 w 1078"/>
                <a:gd name="T65" fmla="*/ 397 h 2268"/>
                <a:gd name="T66" fmla="*/ 964 w 1078"/>
                <a:gd name="T67" fmla="*/ 397 h 2268"/>
                <a:gd name="T68" fmla="*/ 964 w 1078"/>
                <a:gd name="T69" fmla="*/ 624 h 2268"/>
                <a:gd name="T70" fmla="*/ 908 w 1078"/>
                <a:gd name="T71" fmla="*/ 624 h 2268"/>
                <a:gd name="T72" fmla="*/ 908 w 1078"/>
                <a:gd name="T73" fmla="*/ 907 h 2268"/>
                <a:gd name="T74" fmla="*/ 851 w 1078"/>
                <a:gd name="T75" fmla="*/ 907 h 2268"/>
                <a:gd name="T76" fmla="*/ 851 w 1078"/>
                <a:gd name="T77" fmla="*/ 964 h 2268"/>
                <a:gd name="T78" fmla="*/ 794 w 1078"/>
                <a:gd name="T79" fmla="*/ 964 h 2268"/>
                <a:gd name="T80" fmla="*/ 794 w 1078"/>
                <a:gd name="T81" fmla="*/ 1020 h 2268"/>
                <a:gd name="T82" fmla="*/ 738 w 1078"/>
                <a:gd name="T83" fmla="*/ 1020 h 2268"/>
                <a:gd name="T84" fmla="*/ 738 w 1078"/>
                <a:gd name="T85" fmla="*/ 1134 h 2268"/>
                <a:gd name="T86" fmla="*/ 681 w 1078"/>
                <a:gd name="T87" fmla="*/ 1134 h 2268"/>
                <a:gd name="T88" fmla="*/ 681 w 1078"/>
                <a:gd name="T89" fmla="*/ 1191 h 2268"/>
                <a:gd name="T90" fmla="*/ 624 w 1078"/>
                <a:gd name="T91" fmla="*/ 1191 h 2268"/>
                <a:gd name="T92" fmla="*/ 624 w 1078"/>
                <a:gd name="T93" fmla="*/ 1304 h 2268"/>
                <a:gd name="T94" fmla="*/ 681 w 1078"/>
                <a:gd name="T95" fmla="*/ 1304 h 2268"/>
                <a:gd name="T96" fmla="*/ 681 w 1078"/>
                <a:gd name="T97" fmla="*/ 1361 h 2268"/>
                <a:gd name="T98" fmla="*/ 624 w 1078"/>
                <a:gd name="T99" fmla="*/ 1361 h 2268"/>
                <a:gd name="T100" fmla="*/ 624 w 1078"/>
                <a:gd name="T101" fmla="*/ 1644 h 2268"/>
                <a:gd name="T102" fmla="*/ 511 w 1078"/>
                <a:gd name="T103" fmla="*/ 1644 h 2268"/>
                <a:gd name="T104" fmla="*/ 511 w 1078"/>
                <a:gd name="T105" fmla="*/ 1758 h 2268"/>
                <a:gd name="T106" fmla="*/ 567 w 1078"/>
                <a:gd name="T107" fmla="*/ 1758 h 2268"/>
                <a:gd name="T108" fmla="*/ 567 w 1078"/>
                <a:gd name="T109" fmla="*/ 2041 h 2268"/>
                <a:gd name="T110" fmla="*/ 511 w 1078"/>
                <a:gd name="T111" fmla="*/ 2041 h 2268"/>
                <a:gd name="T112" fmla="*/ 511 w 1078"/>
                <a:gd name="T113" fmla="*/ 2154 h 2268"/>
                <a:gd name="T114" fmla="*/ 567 w 1078"/>
                <a:gd name="T115" fmla="*/ 2154 h 2268"/>
                <a:gd name="T116" fmla="*/ 567 w 1078"/>
                <a:gd name="T117" fmla="*/ 2268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78" h="2268">
                  <a:moveTo>
                    <a:pt x="567" y="2268"/>
                  </a:moveTo>
                  <a:lnTo>
                    <a:pt x="511" y="2268"/>
                  </a:lnTo>
                  <a:lnTo>
                    <a:pt x="511" y="2211"/>
                  </a:lnTo>
                  <a:lnTo>
                    <a:pt x="171" y="2211"/>
                  </a:lnTo>
                  <a:lnTo>
                    <a:pt x="171" y="2098"/>
                  </a:lnTo>
                  <a:lnTo>
                    <a:pt x="114" y="2098"/>
                  </a:lnTo>
                  <a:lnTo>
                    <a:pt x="114" y="1984"/>
                  </a:lnTo>
                  <a:lnTo>
                    <a:pt x="57" y="1984"/>
                  </a:lnTo>
                  <a:lnTo>
                    <a:pt x="57" y="1928"/>
                  </a:lnTo>
                  <a:lnTo>
                    <a:pt x="0" y="1928"/>
                  </a:lnTo>
                  <a:lnTo>
                    <a:pt x="0" y="1758"/>
                  </a:lnTo>
                  <a:lnTo>
                    <a:pt x="57" y="1758"/>
                  </a:lnTo>
                  <a:lnTo>
                    <a:pt x="57" y="1417"/>
                  </a:lnTo>
                  <a:lnTo>
                    <a:pt x="114" y="1417"/>
                  </a:lnTo>
                  <a:lnTo>
                    <a:pt x="114" y="1304"/>
                  </a:lnTo>
                  <a:lnTo>
                    <a:pt x="0" y="1304"/>
                  </a:lnTo>
                  <a:lnTo>
                    <a:pt x="0" y="1134"/>
                  </a:lnTo>
                  <a:lnTo>
                    <a:pt x="57" y="1134"/>
                  </a:lnTo>
                  <a:lnTo>
                    <a:pt x="57" y="680"/>
                  </a:lnTo>
                  <a:lnTo>
                    <a:pt x="284" y="680"/>
                  </a:lnTo>
                  <a:lnTo>
                    <a:pt x="284" y="510"/>
                  </a:lnTo>
                  <a:lnTo>
                    <a:pt x="341" y="510"/>
                  </a:lnTo>
                  <a:lnTo>
                    <a:pt x="341" y="340"/>
                  </a:lnTo>
                  <a:lnTo>
                    <a:pt x="397" y="340"/>
                  </a:lnTo>
                  <a:lnTo>
                    <a:pt x="397" y="170"/>
                  </a:lnTo>
                  <a:lnTo>
                    <a:pt x="454" y="170"/>
                  </a:lnTo>
                  <a:lnTo>
                    <a:pt x="454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1021" y="0"/>
                  </a:lnTo>
                  <a:lnTo>
                    <a:pt x="1021" y="113"/>
                  </a:lnTo>
                  <a:lnTo>
                    <a:pt x="1078" y="113"/>
                  </a:lnTo>
                  <a:lnTo>
                    <a:pt x="1078" y="397"/>
                  </a:lnTo>
                  <a:lnTo>
                    <a:pt x="964" y="397"/>
                  </a:lnTo>
                  <a:lnTo>
                    <a:pt x="964" y="624"/>
                  </a:lnTo>
                  <a:lnTo>
                    <a:pt x="908" y="624"/>
                  </a:lnTo>
                  <a:lnTo>
                    <a:pt x="908" y="907"/>
                  </a:lnTo>
                  <a:lnTo>
                    <a:pt x="851" y="907"/>
                  </a:lnTo>
                  <a:lnTo>
                    <a:pt x="851" y="964"/>
                  </a:lnTo>
                  <a:lnTo>
                    <a:pt x="794" y="964"/>
                  </a:lnTo>
                  <a:lnTo>
                    <a:pt x="794" y="1020"/>
                  </a:lnTo>
                  <a:lnTo>
                    <a:pt x="738" y="1020"/>
                  </a:lnTo>
                  <a:lnTo>
                    <a:pt x="738" y="1134"/>
                  </a:lnTo>
                  <a:lnTo>
                    <a:pt x="681" y="1134"/>
                  </a:lnTo>
                  <a:lnTo>
                    <a:pt x="681" y="1191"/>
                  </a:lnTo>
                  <a:lnTo>
                    <a:pt x="624" y="1191"/>
                  </a:lnTo>
                  <a:lnTo>
                    <a:pt x="624" y="1304"/>
                  </a:lnTo>
                  <a:lnTo>
                    <a:pt x="681" y="1304"/>
                  </a:lnTo>
                  <a:lnTo>
                    <a:pt x="681" y="1361"/>
                  </a:lnTo>
                  <a:lnTo>
                    <a:pt x="624" y="1361"/>
                  </a:lnTo>
                  <a:lnTo>
                    <a:pt x="624" y="1644"/>
                  </a:lnTo>
                  <a:lnTo>
                    <a:pt x="511" y="1644"/>
                  </a:lnTo>
                  <a:lnTo>
                    <a:pt x="511" y="1758"/>
                  </a:lnTo>
                  <a:lnTo>
                    <a:pt x="567" y="1758"/>
                  </a:lnTo>
                  <a:lnTo>
                    <a:pt x="567" y="2041"/>
                  </a:lnTo>
                  <a:lnTo>
                    <a:pt x="511" y="2041"/>
                  </a:lnTo>
                  <a:lnTo>
                    <a:pt x="511" y="2154"/>
                  </a:lnTo>
                  <a:lnTo>
                    <a:pt x="567" y="2154"/>
                  </a:lnTo>
                  <a:lnTo>
                    <a:pt x="567" y="226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2" name="Freeform 268"/>
            <p:cNvSpPr>
              <a:spLocks/>
            </p:cNvSpPr>
            <p:nvPr/>
          </p:nvSpPr>
          <p:spPr bwMode="auto">
            <a:xfrm>
              <a:off x="4158" y="120"/>
              <a:ext cx="737" cy="1020"/>
            </a:xfrm>
            <a:custGeom>
              <a:avLst/>
              <a:gdLst>
                <a:gd name="T0" fmla="*/ 170 w 737"/>
                <a:gd name="T1" fmla="*/ 1020 h 1020"/>
                <a:gd name="T2" fmla="*/ 170 w 737"/>
                <a:gd name="T3" fmla="*/ 737 h 1020"/>
                <a:gd name="T4" fmla="*/ 113 w 737"/>
                <a:gd name="T5" fmla="*/ 737 h 1020"/>
                <a:gd name="T6" fmla="*/ 113 w 737"/>
                <a:gd name="T7" fmla="*/ 623 h 1020"/>
                <a:gd name="T8" fmla="*/ 57 w 737"/>
                <a:gd name="T9" fmla="*/ 623 h 1020"/>
                <a:gd name="T10" fmla="*/ 57 w 737"/>
                <a:gd name="T11" fmla="*/ 567 h 1020"/>
                <a:gd name="T12" fmla="*/ 0 w 737"/>
                <a:gd name="T13" fmla="*/ 567 h 1020"/>
                <a:gd name="T14" fmla="*/ 0 w 737"/>
                <a:gd name="T15" fmla="*/ 397 h 1020"/>
                <a:gd name="T16" fmla="*/ 57 w 737"/>
                <a:gd name="T17" fmla="*/ 397 h 1020"/>
                <a:gd name="T18" fmla="*/ 57 w 737"/>
                <a:gd name="T19" fmla="*/ 340 h 1020"/>
                <a:gd name="T20" fmla="*/ 227 w 737"/>
                <a:gd name="T21" fmla="*/ 340 h 1020"/>
                <a:gd name="T22" fmla="*/ 227 w 737"/>
                <a:gd name="T23" fmla="*/ 283 h 1020"/>
                <a:gd name="T24" fmla="*/ 284 w 737"/>
                <a:gd name="T25" fmla="*/ 283 h 1020"/>
                <a:gd name="T26" fmla="*/ 284 w 737"/>
                <a:gd name="T27" fmla="*/ 226 h 1020"/>
                <a:gd name="T28" fmla="*/ 454 w 737"/>
                <a:gd name="T29" fmla="*/ 226 h 1020"/>
                <a:gd name="T30" fmla="*/ 454 w 737"/>
                <a:gd name="T31" fmla="*/ 170 h 1020"/>
                <a:gd name="T32" fmla="*/ 510 w 737"/>
                <a:gd name="T33" fmla="*/ 170 h 1020"/>
                <a:gd name="T34" fmla="*/ 510 w 737"/>
                <a:gd name="T35" fmla="*/ 0 h 1020"/>
                <a:gd name="T36" fmla="*/ 737 w 737"/>
                <a:gd name="T37" fmla="*/ 0 h 1020"/>
                <a:gd name="T38" fmla="*/ 737 w 737"/>
                <a:gd name="T39" fmla="*/ 170 h 1020"/>
                <a:gd name="T40" fmla="*/ 680 w 737"/>
                <a:gd name="T41" fmla="*/ 170 h 1020"/>
                <a:gd name="T42" fmla="*/ 680 w 737"/>
                <a:gd name="T43" fmla="*/ 397 h 1020"/>
                <a:gd name="T44" fmla="*/ 567 w 737"/>
                <a:gd name="T45" fmla="*/ 397 h 1020"/>
                <a:gd name="T46" fmla="*/ 567 w 737"/>
                <a:gd name="T47" fmla="*/ 510 h 1020"/>
                <a:gd name="T48" fmla="*/ 510 w 737"/>
                <a:gd name="T49" fmla="*/ 510 h 1020"/>
                <a:gd name="T50" fmla="*/ 510 w 737"/>
                <a:gd name="T51" fmla="*/ 680 h 1020"/>
                <a:gd name="T52" fmla="*/ 454 w 737"/>
                <a:gd name="T53" fmla="*/ 680 h 1020"/>
                <a:gd name="T54" fmla="*/ 454 w 737"/>
                <a:gd name="T55" fmla="*/ 850 h 1020"/>
                <a:gd name="T56" fmla="*/ 397 w 737"/>
                <a:gd name="T57" fmla="*/ 850 h 1020"/>
                <a:gd name="T58" fmla="*/ 397 w 737"/>
                <a:gd name="T59" fmla="*/ 1020 h 1020"/>
                <a:gd name="T60" fmla="*/ 170 w 737"/>
                <a:gd name="T61" fmla="*/ 102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37" h="1020">
                  <a:moveTo>
                    <a:pt x="170" y="1020"/>
                  </a:moveTo>
                  <a:lnTo>
                    <a:pt x="170" y="737"/>
                  </a:lnTo>
                  <a:lnTo>
                    <a:pt x="113" y="737"/>
                  </a:lnTo>
                  <a:lnTo>
                    <a:pt x="113" y="623"/>
                  </a:lnTo>
                  <a:lnTo>
                    <a:pt x="57" y="623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284" y="283"/>
                  </a:lnTo>
                  <a:lnTo>
                    <a:pt x="284" y="226"/>
                  </a:lnTo>
                  <a:lnTo>
                    <a:pt x="454" y="226"/>
                  </a:lnTo>
                  <a:lnTo>
                    <a:pt x="454" y="170"/>
                  </a:lnTo>
                  <a:lnTo>
                    <a:pt x="510" y="170"/>
                  </a:lnTo>
                  <a:lnTo>
                    <a:pt x="510" y="0"/>
                  </a:lnTo>
                  <a:lnTo>
                    <a:pt x="737" y="0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80" y="397"/>
                  </a:lnTo>
                  <a:lnTo>
                    <a:pt x="567" y="397"/>
                  </a:lnTo>
                  <a:lnTo>
                    <a:pt x="567" y="510"/>
                  </a:lnTo>
                  <a:lnTo>
                    <a:pt x="510" y="510"/>
                  </a:lnTo>
                  <a:lnTo>
                    <a:pt x="510" y="680"/>
                  </a:lnTo>
                  <a:lnTo>
                    <a:pt x="454" y="680"/>
                  </a:lnTo>
                  <a:lnTo>
                    <a:pt x="454" y="850"/>
                  </a:lnTo>
                  <a:lnTo>
                    <a:pt x="397" y="850"/>
                  </a:lnTo>
                  <a:lnTo>
                    <a:pt x="397" y="1020"/>
                  </a:lnTo>
                  <a:lnTo>
                    <a:pt x="170" y="102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3" name="Freeform 269"/>
            <p:cNvSpPr>
              <a:spLocks/>
            </p:cNvSpPr>
            <p:nvPr/>
          </p:nvSpPr>
          <p:spPr bwMode="auto">
            <a:xfrm>
              <a:off x="2911" y="176"/>
              <a:ext cx="1474" cy="2098"/>
            </a:xfrm>
            <a:custGeom>
              <a:avLst/>
              <a:gdLst>
                <a:gd name="T0" fmla="*/ 1247 w 1474"/>
                <a:gd name="T1" fmla="*/ 511 h 2098"/>
                <a:gd name="T2" fmla="*/ 1304 w 1474"/>
                <a:gd name="T3" fmla="*/ 567 h 2098"/>
                <a:gd name="T4" fmla="*/ 1360 w 1474"/>
                <a:gd name="T5" fmla="*/ 681 h 2098"/>
                <a:gd name="T6" fmla="*/ 1417 w 1474"/>
                <a:gd name="T7" fmla="*/ 1418 h 2098"/>
                <a:gd name="T8" fmla="*/ 1360 w 1474"/>
                <a:gd name="T9" fmla="*/ 1588 h 2098"/>
                <a:gd name="T10" fmla="*/ 1474 w 1474"/>
                <a:gd name="T11" fmla="*/ 1645 h 2098"/>
                <a:gd name="T12" fmla="*/ 1417 w 1474"/>
                <a:gd name="T13" fmla="*/ 1701 h 2098"/>
                <a:gd name="T14" fmla="*/ 1360 w 1474"/>
                <a:gd name="T15" fmla="*/ 2042 h 2098"/>
                <a:gd name="T16" fmla="*/ 1304 w 1474"/>
                <a:gd name="T17" fmla="*/ 2098 h 2098"/>
                <a:gd name="T18" fmla="*/ 1247 w 1474"/>
                <a:gd name="T19" fmla="*/ 1985 h 2098"/>
                <a:gd name="T20" fmla="*/ 964 w 1474"/>
                <a:gd name="T21" fmla="*/ 1928 h 2098"/>
                <a:gd name="T22" fmla="*/ 793 w 1474"/>
                <a:gd name="T23" fmla="*/ 1701 h 2098"/>
                <a:gd name="T24" fmla="*/ 680 w 1474"/>
                <a:gd name="T25" fmla="*/ 1588 h 2098"/>
                <a:gd name="T26" fmla="*/ 623 w 1474"/>
                <a:gd name="T27" fmla="*/ 1645 h 2098"/>
                <a:gd name="T28" fmla="*/ 567 w 1474"/>
                <a:gd name="T29" fmla="*/ 1531 h 2098"/>
                <a:gd name="T30" fmla="*/ 510 w 1474"/>
                <a:gd name="T31" fmla="*/ 1304 h 2098"/>
                <a:gd name="T32" fmla="*/ 453 w 1474"/>
                <a:gd name="T33" fmla="*/ 1191 h 2098"/>
                <a:gd name="T34" fmla="*/ 283 w 1474"/>
                <a:gd name="T35" fmla="*/ 1134 h 2098"/>
                <a:gd name="T36" fmla="*/ 226 w 1474"/>
                <a:gd name="T37" fmla="*/ 1021 h 2098"/>
                <a:gd name="T38" fmla="*/ 170 w 1474"/>
                <a:gd name="T39" fmla="*/ 851 h 2098"/>
                <a:gd name="T40" fmla="*/ 113 w 1474"/>
                <a:gd name="T41" fmla="*/ 681 h 2098"/>
                <a:gd name="T42" fmla="*/ 56 w 1474"/>
                <a:gd name="T43" fmla="*/ 624 h 2098"/>
                <a:gd name="T44" fmla="*/ 0 w 1474"/>
                <a:gd name="T45" fmla="*/ 511 h 2098"/>
                <a:gd name="T46" fmla="*/ 56 w 1474"/>
                <a:gd name="T47" fmla="*/ 114 h 2098"/>
                <a:gd name="T48" fmla="*/ 113 w 1474"/>
                <a:gd name="T49" fmla="*/ 57 h 2098"/>
                <a:gd name="T50" fmla="*/ 170 w 1474"/>
                <a:gd name="T51" fmla="*/ 0 h 2098"/>
                <a:gd name="T52" fmla="*/ 397 w 1474"/>
                <a:gd name="T53" fmla="*/ 114 h 2098"/>
                <a:gd name="T54" fmla="*/ 567 w 1474"/>
                <a:gd name="T55" fmla="*/ 170 h 2098"/>
                <a:gd name="T56" fmla="*/ 623 w 1474"/>
                <a:gd name="T57" fmla="*/ 227 h 2098"/>
                <a:gd name="T58" fmla="*/ 737 w 1474"/>
                <a:gd name="T59" fmla="*/ 284 h 2098"/>
                <a:gd name="T60" fmla="*/ 850 w 1474"/>
                <a:gd name="T61" fmla="*/ 397 h 2098"/>
                <a:gd name="T62" fmla="*/ 1020 w 1474"/>
                <a:gd name="T63" fmla="*/ 284 h 2098"/>
                <a:gd name="T64" fmla="*/ 1134 w 1474"/>
                <a:gd name="T65" fmla="*/ 341 h 2098"/>
                <a:gd name="T66" fmla="*/ 1190 w 1474"/>
                <a:gd name="T67" fmla="*/ 397 h 2098"/>
                <a:gd name="T68" fmla="*/ 1247 w 1474"/>
                <a:gd name="T69" fmla="*/ 341 h 2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74" h="2098">
                  <a:moveTo>
                    <a:pt x="1247" y="341"/>
                  </a:moveTo>
                  <a:lnTo>
                    <a:pt x="1247" y="511"/>
                  </a:lnTo>
                  <a:lnTo>
                    <a:pt x="1304" y="511"/>
                  </a:lnTo>
                  <a:lnTo>
                    <a:pt x="1304" y="567"/>
                  </a:lnTo>
                  <a:lnTo>
                    <a:pt x="1360" y="567"/>
                  </a:lnTo>
                  <a:lnTo>
                    <a:pt x="1360" y="681"/>
                  </a:lnTo>
                  <a:lnTo>
                    <a:pt x="1417" y="681"/>
                  </a:lnTo>
                  <a:lnTo>
                    <a:pt x="1417" y="1418"/>
                  </a:lnTo>
                  <a:lnTo>
                    <a:pt x="1360" y="1418"/>
                  </a:lnTo>
                  <a:lnTo>
                    <a:pt x="1360" y="1588"/>
                  </a:lnTo>
                  <a:lnTo>
                    <a:pt x="1474" y="1588"/>
                  </a:lnTo>
                  <a:lnTo>
                    <a:pt x="1474" y="1645"/>
                  </a:lnTo>
                  <a:lnTo>
                    <a:pt x="1474" y="1701"/>
                  </a:lnTo>
                  <a:lnTo>
                    <a:pt x="1417" y="1701"/>
                  </a:lnTo>
                  <a:lnTo>
                    <a:pt x="1417" y="2042"/>
                  </a:lnTo>
                  <a:lnTo>
                    <a:pt x="1360" y="2042"/>
                  </a:lnTo>
                  <a:lnTo>
                    <a:pt x="1360" y="2098"/>
                  </a:lnTo>
                  <a:lnTo>
                    <a:pt x="1304" y="2098"/>
                  </a:lnTo>
                  <a:lnTo>
                    <a:pt x="1304" y="1985"/>
                  </a:lnTo>
                  <a:lnTo>
                    <a:pt x="1247" y="1985"/>
                  </a:lnTo>
                  <a:lnTo>
                    <a:pt x="1247" y="1928"/>
                  </a:lnTo>
                  <a:lnTo>
                    <a:pt x="964" y="1928"/>
                  </a:lnTo>
                  <a:lnTo>
                    <a:pt x="964" y="1701"/>
                  </a:lnTo>
                  <a:lnTo>
                    <a:pt x="793" y="1701"/>
                  </a:lnTo>
                  <a:lnTo>
                    <a:pt x="793" y="1588"/>
                  </a:lnTo>
                  <a:lnTo>
                    <a:pt x="680" y="1588"/>
                  </a:lnTo>
                  <a:lnTo>
                    <a:pt x="680" y="1645"/>
                  </a:lnTo>
                  <a:lnTo>
                    <a:pt x="623" y="1645"/>
                  </a:lnTo>
                  <a:lnTo>
                    <a:pt x="623" y="1531"/>
                  </a:lnTo>
                  <a:lnTo>
                    <a:pt x="567" y="1531"/>
                  </a:lnTo>
                  <a:lnTo>
                    <a:pt x="567" y="1304"/>
                  </a:lnTo>
                  <a:lnTo>
                    <a:pt x="510" y="1304"/>
                  </a:lnTo>
                  <a:lnTo>
                    <a:pt x="510" y="1191"/>
                  </a:lnTo>
                  <a:lnTo>
                    <a:pt x="453" y="1191"/>
                  </a:lnTo>
                  <a:lnTo>
                    <a:pt x="453" y="1134"/>
                  </a:lnTo>
                  <a:lnTo>
                    <a:pt x="283" y="1134"/>
                  </a:lnTo>
                  <a:lnTo>
                    <a:pt x="283" y="1021"/>
                  </a:lnTo>
                  <a:lnTo>
                    <a:pt x="226" y="1021"/>
                  </a:lnTo>
                  <a:lnTo>
                    <a:pt x="226" y="851"/>
                  </a:lnTo>
                  <a:lnTo>
                    <a:pt x="170" y="851"/>
                  </a:lnTo>
                  <a:lnTo>
                    <a:pt x="170" y="681"/>
                  </a:lnTo>
                  <a:lnTo>
                    <a:pt x="113" y="681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56" y="511"/>
                  </a:lnTo>
                  <a:lnTo>
                    <a:pt x="0" y="511"/>
                  </a:lnTo>
                  <a:lnTo>
                    <a:pt x="0" y="114"/>
                  </a:lnTo>
                  <a:lnTo>
                    <a:pt x="56" y="114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397" y="0"/>
                  </a:lnTo>
                  <a:lnTo>
                    <a:pt x="397" y="114"/>
                  </a:lnTo>
                  <a:lnTo>
                    <a:pt x="397" y="170"/>
                  </a:lnTo>
                  <a:lnTo>
                    <a:pt x="567" y="170"/>
                  </a:lnTo>
                  <a:lnTo>
                    <a:pt x="567" y="227"/>
                  </a:lnTo>
                  <a:lnTo>
                    <a:pt x="623" y="227"/>
                  </a:lnTo>
                  <a:lnTo>
                    <a:pt x="623" y="284"/>
                  </a:lnTo>
                  <a:lnTo>
                    <a:pt x="737" y="284"/>
                  </a:lnTo>
                  <a:lnTo>
                    <a:pt x="737" y="397"/>
                  </a:lnTo>
                  <a:lnTo>
                    <a:pt x="850" y="397"/>
                  </a:lnTo>
                  <a:lnTo>
                    <a:pt x="850" y="284"/>
                  </a:lnTo>
                  <a:lnTo>
                    <a:pt x="1020" y="284"/>
                  </a:lnTo>
                  <a:lnTo>
                    <a:pt x="1020" y="341"/>
                  </a:lnTo>
                  <a:lnTo>
                    <a:pt x="1134" y="341"/>
                  </a:lnTo>
                  <a:lnTo>
                    <a:pt x="1134" y="397"/>
                  </a:lnTo>
                  <a:lnTo>
                    <a:pt x="1190" y="397"/>
                  </a:lnTo>
                  <a:lnTo>
                    <a:pt x="1190" y="341"/>
                  </a:lnTo>
                  <a:lnTo>
                    <a:pt x="1247" y="34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4" name="Freeform 270"/>
            <p:cNvSpPr>
              <a:spLocks/>
            </p:cNvSpPr>
            <p:nvPr/>
          </p:nvSpPr>
          <p:spPr bwMode="auto">
            <a:xfrm>
              <a:off x="1606" y="743"/>
              <a:ext cx="1191" cy="1531"/>
            </a:xfrm>
            <a:custGeom>
              <a:avLst/>
              <a:gdLst>
                <a:gd name="T0" fmla="*/ 1078 w 1191"/>
                <a:gd name="T1" fmla="*/ 624 h 1531"/>
                <a:gd name="T2" fmla="*/ 964 w 1191"/>
                <a:gd name="T3" fmla="*/ 624 h 1531"/>
                <a:gd name="T4" fmla="*/ 964 w 1191"/>
                <a:gd name="T5" fmla="*/ 567 h 1531"/>
                <a:gd name="T6" fmla="*/ 908 w 1191"/>
                <a:gd name="T7" fmla="*/ 567 h 1531"/>
                <a:gd name="T8" fmla="*/ 908 w 1191"/>
                <a:gd name="T9" fmla="*/ 341 h 1531"/>
                <a:gd name="T10" fmla="*/ 851 w 1191"/>
                <a:gd name="T11" fmla="*/ 341 h 1531"/>
                <a:gd name="T12" fmla="*/ 851 w 1191"/>
                <a:gd name="T13" fmla="*/ 284 h 1531"/>
                <a:gd name="T14" fmla="*/ 794 w 1191"/>
                <a:gd name="T15" fmla="*/ 284 h 1531"/>
                <a:gd name="T16" fmla="*/ 794 w 1191"/>
                <a:gd name="T17" fmla="*/ 57 h 1531"/>
                <a:gd name="T18" fmla="*/ 738 w 1191"/>
                <a:gd name="T19" fmla="*/ 57 h 1531"/>
                <a:gd name="T20" fmla="*/ 738 w 1191"/>
                <a:gd name="T21" fmla="*/ 0 h 1531"/>
                <a:gd name="T22" fmla="*/ 624 w 1191"/>
                <a:gd name="T23" fmla="*/ 0 h 1531"/>
                <a:gd name="T24" fmla="*/ 624 w 1191"/>
                <a:gd name="T25" fmla="*/ 114 h 1531"/>
                <a:gd name="T26" fmla="*/ 567 w 1191"/>
                <a:gd name="T27" fmla="*/ 114 h 1531"/>
                <a:gd name="T28" fmla="*/ 567 w 1191"/>
                <a:gd name="T29" fmla="*/ 511 h 1531"/>
                <a:gd name="T30" fmla="*/ 511 w 1191"/>
                <a:gd name="T31" fmla="*/ 511 h 1531"/>
                <a:gd name="T32" fmla="*/ 511 w 1191"/>
                <a:gd name="T33" fmla="*/ 567 h 1531"/>
                <a:gd name="T34" fmla="*/ 454 w 1191"/>
                <a:gd name="T35" fmla="*/ 567 h 1531"/>
                <a:gd name="T36" fmla="*/ 454 w 1191"/>
                <a:gd name="T37" fmla="*/ 511 h 1531"/>
                <a:gd name="T38" fmla="*/ 341 w 1191"/>
                <a:gd name="T39" fmla="*/ 511 h 1531"/>
                <a:gd name="T40" fmla="*/ 341 w 1191"/>
                <a:gd name="T41" fmla="*/ 454 h 1531"/>
                <a:gd name="T42" fmla="*/ 227 w 1191"/>
                <a:gd name="T43" fmla="*/ 454 h 1531"/>
                <a:gd name="T44" fmla="*/ 227 w 1191"/>
                <a:gd name="T45" fmla="*/ 511 h 1531"/>
                <a:gd name="T46" fmla="*/ 114 w 1191"/>
                <a:gd name="T47" fmla="*/ 511 h 1531"/>
                <a:gd name="T48" fmla="*/ 114 w 1191"/>
                <a:gd name="T49" fmla="*/ 737 h 1531"/>
                <a:gd name="T50" fmla="*/ 57 w 1191"/>
                <a:gd name="T51" fmla="*/ 737 h 1531"/>
                <a:gd name="T52" fmla="*/ 57 w 1191"/>
                <a:gd name="T53" fmla="*/ 794 h 1531"/>
                <a:gd name="T54" fmla="*/ 0 w 1191"/>
                <a:gd name="T55" fmla="*/ 794 h 1531"/>
                <a:gd name="T56" fmla="*/ 0 w 1191"/>
                <a:gd name="T57" fmla="*/ 908 h 1531"/>
                <a:gd name="T58" fmla="*/ 57 w 1191"/>
                <a:gd name="T59" fmla="*/ 908 h 1531"/>
                <a:gd name="T60" fmla="*/ 57 w 1191"/>
                <a:gd name="T61" fmla="*/ 1021 h 1531"/>
                <a:gd name="T62" fmla="*/ 0 w 1191"/>
                <a:gd name="T63" fmla="*/ 1021 h 1531"/>
                <a:gd name="T64" fmla="*/ 0 w 1191"/>
                <a:gd name="T65" fmla="*/ 1191 h 1531"/>
                <a:gd name="T66" fmla="*/ 171 w 1191"/>
                <a:gd name="T67" fmla="*/ 1191 h 1531"/>
                <a:gd name="T68" fmla="*/ 171 w 1191"/>
                <a:gd name="T69" fmla="*/ 1134 h 1531"/>
                <a:gd name="T70" fmla="*/ 227 w 1191"/>
                <a:gd name="T71" fmla="*/ 1134 h 1531"/>
                <a:gd name="T72" fmla="*/ 227 w 1191"/>
                <a:gd name="T73" fmla="*/ 1078 h 1531"/>
                <a:gd name="T74" fmla="*/ 284 w 1191"/>
                <a:gd name="T75" fmla="*/ 1078 h 1531"/>
                <a:gd name="T76" fmla="*/ 284 w 1191"/>
                <a:gd name="T77" fmla="*/ 1021 h 1531"/>
                <a:gd name="T78" fmla="*/ 397 w 1191"/>
                <a:gd name="T79" fmla="*/ 1021 h 1531"/>
                <a:gd name="T80" fmla="*/ 397 w 1191"/>
                <a:gd name="T81" fmla="*/ 1078 h 1531"/>
                <a:gd name="T82" fmla="*/ 511 w 1191"/>
                <a:gd name="T83" fmla="*/ 1078 h 1531"/>
                <a:gd name="T84" fmla="*/ 511 w 1191"/>
                <a:gd name="T85" fmla="*/ 1134 h 1531"/>
                <a:gd name="T86" fmla="*/ 794 w 1191"/>
                <a:gd name="T87" fmla="*/ 1134 h 1531"/>
                <a:gd name="T88" fmla="*/ 794 w 1191"/>
                <a:gd name="T89" fmla="*/ 1191 h 1531"/>
                <a:gd name="T90" fmla="*/ 738 w 1191"/>
                <a:gd name="T91" fmla="*/ 1191 h 1531"/>
                <a:gd name="T92" fmla="*/ 738 w 1191"/>
                <a:gd name="T93" fmla="*/ 1361 h 1531"/>
                <a:gd name="T94" fmla="*/ 794 w 1191"/>
                <a:gd name="T95" fmla="*/ 1361 h 1531"/>
                <a:gd name="T96" fmla="*/ 794 w 1191"/>
                <a:gd name="T97" fmla="*/ 1475 h 1531"/>
                <a:gd name="T98" fmla="*/ 908 w 1191"/>
                <a:gd name="T99" fmla="*/ 1475 h 1531"/>
                <a:gd name="T100" fmla="*/ 908 w 1191"/>
                <a:gd name="T101" fmla="*/ 1531 h 1531"/>
                <a:gd name="T102" fmla="*/ 964 w 1191"/>
                <a:gd name="T103" fmla="*/ 1531 h 1531"/>
                <a:gd name="T104" fmla="*/ 964 w 1191"/>
                <a:gd name="T105" fmla="*/ 1475 h 1531"/>
                <a:gd name="T106" fmla="*/ 1021 w 1191"/>
                <a:gd name="T107" fmla="*/ 1475 h 1531"/>
                <a:gd name="T108" fmla="*/ 1021 w 1191"/>
                <a:gd name="T109" fmla="*/ 908 h 1531"/>
                <a:gd name="T110" fmla="*/ 1078 w 1191"/>
                <a:gd name="T111" fmla="*/ 908 h 1531"/>
                <a:gd name="T112" fmla="*/ 1078 w 1191"/>
                <a:gd name="T113" fmla="*/ 851 h 1531"/>
                <a:gd name="T114" fmla="*/ 1191 w 1191"/>
                <a:gd name="T115" fmla="*/ 851 h 1531"/>
                <a:gd name="T116" fmla="*/ 1191 w 1191"/>
                <a:gd name="T117" fmla="*/ 794 h 1531"/>
                <a:gd name="T118" fmla="*/ 1078 w 1191"/>
                <a:gd name="T119" fmla="*/ 794 h 1531"/>
                <a:gd name="T120" fmla="*/ 1078 w 1191"/>
                <a:gd name="T121" fmla="*/ 624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1" h="1531">
                  <a:moveTo>
                    <a:pt x="1078" y="624"/>
                  </a:moveTo>
                  <a:lnTo>
                    <a:pt x="964" y="624"/>
                  </a:lnTo>
                  <a:lnTo>
                    <a:pt x="964" y="567"/>
                  </a:lnTo>
                  <a:lnTo>
                    <a:pt x="908" y="567"/>
                  </a:lnTo>
                  <a:lnTo>
                    <a:pt x="908" y="341"/>
                  </a:lnTo>
                  <a:lnTo>
                    <a:pt x="851" y="341"/>
                  </a:lnTo>
                  <a:lnTo>
                    <a:pt x="851" y="284"/>
                  </a:lnTo>
                  <a:lnTo>
                    <a:pt x="794" y="284"/>
                  </a:lnTo>
                  <a:lnTo>
                    <a:pt x="794" y="57"/>
                  </a:lnTo>
                  <a:lnTo>
                    <a:pt x="738" y="57"/>
                  </a:lnTo>
                  <a:lnTo>
                    <a:pt x="738" y="0"/>
                  </a:lnTo>
                  <a:lnTo>
                    <a:pt x="624" y="0"/>
                  </a:lnTo>
                  <a:lnTo>
                    <a:pt x="624" y="114"/>
                  </a:lnTo>
                  <a:lnTo>
                    <a:pt x="567" y="114"/>
                  </a:lnTo>
                  <a:lnTo>
                    <a:pt x="567" y="511"/>
                  </a:lnTo>
                  <a:lnTo>
                    <a:pt x="511" y="511"/>
                  </a:lnTo>
                  <a:lnTo>
                    <a:pt x="511" y="567"/>
                  </a:lnTo>
                  <a:lnTo>
                    <a:pt x="454" y="567"/>
                  </a:lnTo>
                  <a:lnTo>
                    <a:pt x="454" y="511"/>
                  </a:lnTo>
                  <a:lnTo>
                    <a:pt x="341" y="511"/>
                  </a:lnTo>
                  <a:lnTo>
                    <a:pt x="341" y="454"/>
                  </a:lnTo>
                  <a:lnTo>
                    <a:pt x="227" y="454"/>
                  </a:lnTo>
                  <a:lnTo>
                    <a:pt x="227" y="511"/>
                  </a:lnTo>
                  <a:lnTo>
                    <a:pt x="114" y="511"/>
                  </a:lnTo>
                  <a:lnTo>
                    <a:pt x="114" y="737"/>
                  </a:lnTo>
                  <a:lnTo>
                    <a:pt x="57" y="737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908"/>
                  </a:lnTo>
                  <a:lnTo>
                    <a:pt x="57" y="908"/>
                  </a:lnTo>
                  <a:lnTo>
                    <a:pt x="57" y="1021"/>
                  </a:lnTo>
                  <a:lnTo>
                    <a:pt x="0" y="1021"/>
                  </a:lnTo>
                  <a:lnTo>
                    <a:pt x="0" y="1191"/>
                  </a:lnTo>
                  <a:lnTo>
                    <a:pt x="171" y="1191"/>
                  </a:lnTo>
                  <a:lnTo>
                    <a:pt x="171" y="1134"/>
                  </a:lnTo>
                  <a:lnTo>
                    <a:pt x="227" y="1134"/>
                  </a:lnTo>
                  <a:lnTo>
                    <a:pt x="227" y="1078"/>
                  </a:lnTo>
                  <a:lnTo>
                    <a:pt x="284" y="1078"/>
                  </a:lnTo>
                  <a:lnTo>
                    <a:pt x="284" y="1021"/>
                  </a:lnTo>
                  <a:lnTo>
                    <a:pt x="397" y="1021"/>
                  </a:lnTo>
                  <a:lnTo>
                    <a:pt x="397" y="1078"/>
                  </a:lnTo>
                  <a:lnTo>
                    <a:pt x="511" y="1078"/>
                  </a:lnTo>
                  <a:lnTo>
                    <a:pt x="511" y="1134"/>
                  </a:lnTo>
                  <a:lnTo>
                    <a:pt x="794" y="1134"/>
                  </a:lnTo>
                  <a:lnTo>
                    <a:pt x="794" y="1191"/>
                  </a:lnTo>
                  <a:lnTo>
                    <a:pt x="738" y="1191"/>
                  </a:lnTo>
                  <a:lnTo>
                    <a:pt x="738" y="1361"/>
                  </a:lnTo>
                  <a:lnTo>
                    <a:pt x="794" y="1361"/>
                  </a:lnTo>
                  <a:lnTo>
                    <a:pt x="794" y="1475"/>
                  </a:lnTo>
                  <a:lnTo>
                    <a:pt x="908" y="1475"/>
                  </a:lnTo>
                  <a:lnTo>
                    <a:pt x="908" y="1531"/>
                  </a:lnTo>
                  <a:lnTo>
                    <a:pt x="964" y="1531"/>
                  </a:lnTo>
                  <a:lnTo>
                    <a:pt x="964" y="1475"/>
                  </a:lnTo>
                  <a:lnTo>
                    <a:pt x="1021" y="1475"/>
                  </a:lnTo>
                  <a:lnTo>
                    <a:pt x="1021" y="908"/>
                  </a:lnTo>
                  <a:lnTo>
                    <a:pt x="1078" y="908"/>
                  </a:lnTo>
                  <a:lnTo>
                    <a:pt x="1078" y="851"/>
                  </a:lnTo>
                  <a:lnTo>
                    <a:pt x="1191" y="851"/>
                  </a:lnTo>
                  <a:lnTo>
                    <a:pt x="1191" y="794"/>
                  </a:lnTo>
                  <a:lnTo>
                    <a:pt x="1078" y="794"/>
                  </a:lnTo>
                  <a:lnTo>
                    <a:pt x="1078" y="62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5" name="Freeform 271"/>
            <p:cNvSpPr>
              <a:spLocks/>
            </p:cNvSpPr>
            <p:nvPr/>
          </p:nvSpPr>
          <p:spPr bwMode="auto">
            <a:xfrm>
              <a:off x="2060" y="403"/>
              <a:ext cx="907" cy="964"/>
            </a:xfrm>
            <a:custGeom>
              <a:avLst/>
              <a:gdLst>
                <a:gd name="T0" fmla="*/ 794 w 907"/>
                <a:gd name="T1" fmla="*/ 0 h 964"/>
                <a:gd name="T2" fmla="*/ 57 w 907"/>
                <a:gd name="T3" fmla="*/ 0 h 964"/>
                <a:gd name="T4" fmla="*/ 57 w 907"/>
                <a:gd name="T5" fmla="*/ 57 h 964"/>
                <a:gd name="T6" fmla="*/ 0 w 907"/>
                <a:gd name="T7" fmla="*/ 57 h 964"/>
                <a:gd name="T8" fmla="*/ 0 w 907"/>
                <a:gd name="T9" fmla="*/ 114 h 964"/>
                <a:gd name="T10" fmla="*/ 57 w 907"/>
                <a:gd name="T11" fmla="*/ 114 h 964"/>
                <a:gd name="T12" fmla="*/ 57 w 907"/>
                <a:gd name="T13" fmla="*/ 170 h 964"/>
                <a:gd name="T14" fmla="*/ 227 w 907"/>
                <a:gd name="T15" fmla="*/ 170 h 964"/>
                <a:gd name="T16" fmla="*/ 227 w 907"/>
                <a:gd name="T17" fmla="*/ 340 h 964"/>
                <a:gd name="T18" fmla="*/ 284 w 907"/>
                <a:gd name="T19" fmla="*/ 340 h 964"/>
                <a:gd name="T20" fmla="*/ 284 w 907"/>
                <a:gd name="T21" fmla="*/ 397 h 964"/>
                <a:gd name="T22" fmla="*/ 340 w 907"/>
                <a:gd name="T23" fmla="*/ 397 h 964"/>
                <a:gd name="T24" fmla="*/ 340 w 907"/>
                <a:gd name="T25" fmla="*/ 624 h 964"/>
                <a:gd name="T26" fmla="*/ 397 w 907"/>
                <a:gd name="T27" fmla="*/ 624 h 964"/>
                <a:gd name="T28" fmla="*/ 397 w 907"/>
                <a:gd name="T29" fmla="*/ 681 h 964"/>
                <a:gd name="T30" fmla="*/ 454 w 907"/>
                <a:gd name="T31" fmla="*/ 681 h 964"/>
                <a:gd name="T32" fmla="*/ 454 w 907"/>
                <a:gd name="T33" fmla="*/ 907 h 964"/>
                <a:gd name="T34" fmla="*/ 510 w 907"/>
                <a:gd name="T35" fmla="*/ 907 h 964"/>
                <a:gd name="T36" fmla="*/ 510 w 907"/>
                <a:gd name="T37" fmla="*/ 964 h 964"/>
                <a:gd name="T38" fmla="*/ 680 w 907"/>
                <a:gd name="T39" fmla="*/ 964 h 964"/>
                <a:gd name="T40" fmla="*/ 680 w 907"/>
                <a:gd name="T41" fmla="*/ 907 h 964"/>
                <a:gd name="T42" fmla="*/ 794 w 907"/>
                <a:gd name="T43" fmla="*/ 907 h 964"/>
                <a:gd name="T44" fmla="*/ 794 w 907"/>
                <a:gd name="T45" fmla="*/ 794 h 964"/>
                <a:gd name="T46" fmla="*/ 851 w 907"/>
                <a:gd name="T47" fmla="*/ 794 h 964"/>
                <a:gd name="T48" fmla="*/ 851 w 907"/>
                <a:gd name="T49" fmla="*/ 510 h 964"/>
                <a:gd name="T50" fmla="*/ 907 w 907"/>
                <a:gd name="T51" fmla="*/ 510 h 964"/>
                <a:gd name="T52" fmla="*/ 907 w 907"/>
                <a:gd name="T53" fmla="*/ 284 h 964"/>
                <a:gd name="T54" fmla="*/ 851 w 907"/>
                <a:gd name="T55" fmla="*/ 284 h 964"/>
                <a:gd name="T56" fmla="*/ 851 w 907"/>
                <a:gd name="T57" fmla="*/ 0 h 964"/>
                <a:gd name="T58" fmla="*/ 794 w 907"/>
                <a:gd name="T59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07" h="964">
                  <a:moveTo>
                    <a:pt x="794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227" y="170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397"/>
                  </a:lnTo>
                  <a:lnTo>
                    <a:pt x="340" y="397"/>
                  </a:lnTo>
                  <a:lnTo>
                    <a:pt x="340" y="624"/>
                  </a:lnTo>
                  <a:lnTo>
                    <a:pt x="397" y="624"/>
                  </a:lnTo>
                  <a:lnTo>
                    <a:pt x="397" y="681"/>
                  </a:lnTo>
                  <a:lnTo>
                    <a:pt x="454" y="681"/>
                  </a:lnTo>
                  <a:lnTo>
                    <a:pt x="454" y="907"/>
                  </a:lnTo>
                  <a:lnTo>
                    <a:pt x="510" y="907"/>
                  </a:lnTo>
                  <a:lnTo>
                    <a:pt x="510" y="964"/>
                  </a:lnTo>
                  <a:lnTo>
                    <a:pt x="680" y="964"/>
                  </a:lnTo>
                  <a:lnTo>
                    <a:pt x="680" y="907"/>
                  </a:lnTo>
                  <a:lnTo>
                    <a:pt x="794" y="907"/>
                  </a:lnTo>
                  <a:lnTo>
                    <a:pt x="794" y="794"/>
                  </a:lnTo>
                  <a:lnTo>
                    <a:pt x="851" y="794"/>
                  </a:lnTo>
                  <a:lnTo>
                    <a:pt x="851" y="510"/>
                  </a:lnTo>
                  <a:lnTo>
                    <a:pt x="907" y="510"/>
                  </a:lnTo>
                  <a:lnTo>
                    <a:pt x="907" y="284"/>
                  </a:lnTo>
                  <a:lnTo>
                    <a:pt x="851" y="284"/>
                  </a:lnTo>
                  <a:lnTo>
                    <a:pt x="851" y="0"/>
                  </a:lnTo>
                  <a:lnTo>
                    <a:pt x="79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6" name="Freeform 272"/>
            <p:cNvSpPr>
              <a:spLocks/>
            </p:cNvSpPr>
            <p:nvPr/>
          </p:nvSpPr>
          <p:spPr bwMode="auto">
            <a:xfrm>
              <a:off x="1436" y="233"/>
              <a:ext cx="851" cy="1077"/>
            </a:xfrm>
            <a:custGeom>
              <a:avLst/>
              <a:gdLst>
                <a:gd name="T0" fmla="*/ 681 w 851"/>
                <a:gd name="T1" fmla="*/ 113 h 1077"/>
                <a:gd name="T2" fmla="*/ 624 w 851"/>
                <a:gd name="T3" fmla="*/ 113 h 1077"/>
                <a:gd name="T4" fmla="*/ 624 w 851"/>
                <a:gd name="T5" fmla="*/ 57 h 1077"/>
                <a:gd name="T6" fmla="*/ 511 w 851"/>
                <a:gd name="T7" fmla="*/ 57 h 1077"/>
                <a:gd name="T8" fmla="*/ 511 w 851"/>
                <a:gd name="T9" fmla="*/ 0 h 1077"/>
                <a:gd name="T10" fmla="*/ 454 w 851"/>
                <a:gd name="T11" fmla="*/ 0 h 1077"/>
                <a:gd name="T12" fmla="*/ 454 w 851"/>
                <a:gd name="T13" fmla="*/ 57 h 1077"/>
                <a:gd name="T14" fmla="*/ 341 w 851"/>
                <a:gd name="T15" fmla="*/ 57 h 1077"/>
                <a:gd name="T16" fmla="*/ 341 w 851"/>
                <a:gd name="T17" fmla="*/ 227 h 1077"/>
                <a:gd name="T18" fmla="*/ 0 w 851"/>
                <a:gd name="T19" fmla="*/ 227 h 1077"/>
                <a:gd name="T20" fmla="*/ 0 w 851"/>
                <a:gd name="T21" fmla="*/ 284 h 1077"/>
                <a:gd name="T22" fmla="*/ 57 w 851"/>
                <a:gd name="T23" fmla="*/ 284 h 1077"/>
                <a:gd name="T24" fmla="*/ 57 w 851"/>
                <a:gd name="T25" fmla="*/ 340 h 1077"/>
                <a:gd name="T26" fmla="*/ 170 w 851"/>
                <a:gd name="T27" fmla="*/ 340 h 1077"/>
                <a:gd name="T28" fmla="*/ 170 w 851"/>
                <a:gd name="T29" fmla="*/ 454 h 1077"/>
                <a:gd name="T30" fmla="*/ 284 w 851"/>
                <a:gd name="T31" fmla="*/ 454 h 1077"/>
                <a:gd name="T32" fmla="*/ 284 w 851"/>
                <a:gd name="T33" fmla="*/ 510 h 1077"/>
                <a:gd name="T34" fmla="*/ 341 w 851"/>
                <a:gd name="T35" fmla="*/ 510 h 1077"/>
                <a:gd name="T36" fmla="*/ 341 w 851"/>
                <a:gd name="T37" fmla="*/ 851 h 1077"/>
                <a:gd name="T38" fmla="*/ 284 w 851"/>
                <a:gd name="T39" fmla="*/ 851 h 1077"/>
                <a:gd name="T40" fmla="*/ 284 w 851"/>
                <a:gd name="T41" fmla="*/ 1021 h 1077"/>
                <a:gd name="T42" fmla="*/ 397 w 851"/>
                <a:gd name="T43" fmla="*/ 1021 h 1077"/>
                <a:gd name="T44" fmla="*/ 397 w 851"/>
                <a:gd name="T45" fmla="*/ 964 h 1077"/>
                <a:gd name="T46" fmla="*/ 511 w 851"/>
                <a:gd name="T47" fmla="*/ 964 h 1077"/>
                <a:gd name="T48" fmla="*/ 511 w 851"/>
                <a:gd name="T49" fmla="*/ 1021 h 1077"/>
                <a:gd name="T50" fmla="*/ 624 w 851"/>
                <a:gd name="T51" fmla="*/ 1021 h 1077"/>
                <a:gd name="T52" fmla="*/ 624 w 851"/>
                <a:gd name="T53" fmla="*/ 1077 h 1077"/>
                <a:gd name="T54" fmla="*/ 681 w 851"/>
                <a:gd name="T55" fmla="*/ 1077 h 1077"/>
                <a:gd name="T56" fmla="*/ 681 w 851"/>
                <a:gd name="T57" fmla="*/ 1021 h 1077"/>
                <a:gd name="T58" fmla="*/ 737 w 851"/>
                <a:gd name="T59" fmla="*/ 1021 h 1077"/>
                <a:gd name="T60" fmla="*/ 737 w 851"/>
                <a:gd name="T61" fmla="*/ 624 h 1077"/>
                <a:gd name="T62" fmla="*/ 794 w 851"/>
                <a:gd name="T63" fmla="*/ 624 h 1077"/>
                <a:gd name="T64" fmla="*/ 794 w 851"/>
                <a:gd name="T65" fmla="*/ 510 h 1077"/>
                <a:gd name="T66" fmla="*/ 851 w 851"/>
                <a:gd name="T67" fmla="*/ 510 h 1077"/>
                <a:gd name="T68" fmla="*/ 851 w 851"/>
                <a:gd name="T69" fmla="*/ 340 h 1077"/>
                <a:gd name="T70" fmla="*/ 681 w 851"/>
                <a:gd name="T71" fmla="*/ 340 h 1077"/>
                <a:gd name="T72" fmla="*/ 681 w 851"/>
                <a:gd name="T73" fmla="*/ 284 h 1077"/>
                <a:gd name="T74" fmla="*/ 624 w 851"/>
                <a:gd name="T75" fmla="*/ 284 h 1077"/>
                <a:gd name="T76" fmla="*/ 624 w 851"/>
                <a:gd name="T77" fmla="*/ 227 h 1077"/>
                <a:gd name="T78" fmla="*/ 681 w 851"/>
                <a:gd name="T79" fmla="*/ 227 h 1077"/>
                <a:gd name="T80" fmla="*/ 681 w 851"/>
                <a:gd name="T81" fmla="*/ 113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1" h="1077">
                  <a:moveTo>
                    <a:pt x="681" y="113"/>
                  </a:moveTo>
                  <a:lnTo>
                    <a:pt x="624" y="113"/>
                  </a:lnTo>
                  <a:lnTo>
                    <a:pt x="624" y="57"/>
                  </a:lnTo>
                  <a:lnTo>
                    <a:pt x="511" y="57"/>
                  </a:lnTo>
                  <a:lnTo>
                    <a:pt x="511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341" y="57"/>
                  </a:lnTo>
                  <a:lnTo>
                    <a:pt x="341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170" y="340"/>
                  </a:lnTo>
                  <a:lnTo>
                    <a:pt x="170" y="454"/>
                  </a:lnTo>
                  <a:lnTo>
                    <a:pt x="284" y="454"/>
                  </a:lnTo>
                  <a:lnTo>
                    <a:pt x="284" y="510"/>
                  </a:lnTo>
                  <a:lnTo>
                    <a:pt x="341" y="510"/>
                  </a:lnTo>
                  <a:lnTo>
                    <a:pt x="341" y="851"/>
                  </a:lnTo>
                  <a:lnTo>
                    <a:pt x="284" y="851"/>
                  </a:lnTo>
                  <a:lnTo>
                    <a:pt x="284" y="1021"/>
                  </a:lnTo>
                  <a:lnTo>
                    <a:pt x="397" y="1021"/>
                  </a:lnTo>
                  <a:lnTo>
                    <a:pt x="397" y="964"/>
                  </a:lnTo>
                  <a:lnTo>
                    <a:pt x="511" y="964"/>
                  </a:lnTo>
                  <a:lnTo>
                    <a:pt x="511" y="1021"/>
                  </a:lnTo>
                  <a:lnTo>
                    <a:pt x="624" y="1021"/>
                  </a:lnTo>
                  <a:lnTo>
                    <a:pt x="624" y="1077"/>
                  </a:lnTo>
                  <a:lnTo>
                    <a:pt x="681" y="1077"/>
                  </a:lnTo>
                  <a:lnTo>
                    <a:pt x="681" y="1021"/>
                  </a:lnTo>
                  <a:lnTo>
                    <a:pt x="737" y="1021"/>
                  </a:lnTo>
                  <a:lnTo>
                    <a:pt x="737" y="624"/>
                  </a:lnTo>
                  <a:lnTo>
                    <a:pt x="794" y="624"/>
                  </a:lnTo>
                  <a:lnTo>
                    <a:pt x="794" y="510"/>
                  </a:lnTo>
                  <a:lnTo>
                    <a:pt x="851" y="510"/>
                  </a:lnTo>
                  <a:lnTo>
                    <a:pt x="851" y="340"/>
                  </a:lnTo>
                  <a:lnTo>
                    <a:pt x="681" y="340"/>
                  </a:lnTo>
                  <a:lnTo>
                    <a:pt x="681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681" y="227"/>
                  </a:lnTo>
                  <a:lnTo>
                    <a:pt x="681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7" name="Freeform 273"/>
            <p:cNvSpPr>
              <a:spLocks/>
            </p:cNvSpPr>
            <p:nvPr/>
          </p:nvSpPr>
          <p:spPr bwMode="auto">
            <a:xfrm>
              <a:off x="3421" y="2558"/>
              <a:ext cx="1474" cy="2098"/>
            </a:xfrm>
            <a:custGeom>
              <a:avLst/>
              <a:gdLst>
                <a:gd name="T0" fmla="*/ 964 w 1474"/>
                <a:gd name="T1" fmla="*/ 2041 h 2098"/>
                <a:gd name="T2" fmla="*/ 907 w 1474"/>
                <a:gd name="T3" fmla="*/ 1984 h 2098"/>
                <a:gd name="T4" fmla="*/ 794 w 1474"/>
                <a:gd name="T5" fmla="*/ 1928 h 2098"/>
                <a:gd name="T6" fmla="*/ 567 w 1474"/>
                <a:gd name="T7" fmla="*/ 1984 h 2098"/>
                <a:gd name="T8" fmla="*/ 454 w 1474"/>
                <a:gd name="T9" fmla="*/ 1928 h 2098"/>
                <a:gd name="T10" fmla="*/ 283 w 1474"/>
                <a:gd name="T11" fmla="*/ 1984 h 2098"/>
                <a:gd name="T12" fmla="*/ 227 w 1474"/>
                <a:gd name="T13" fmla="*/ 2041 h 2098"/>
                <a:gd name="T14" fmla="*/ 170 w 1474"/>
                <a:gd name="T15" fmla="*/ 2098 h 2098"/>
                <a:gd name="T16" fmla="*/ 113 w 1474"/>
                <a:gd name="T17" fmla="*/ 2041 h 2098"/>
                <a:gd name="T18" fmla="*/ 57 w 1474"/>
                <a:gd name="T19" fmla="*/ 1928 h 2098"/>
                <a:gd name="T20" fmla="*/ 0 w 1474"/>
                <a:gd name="T21" fmla="*/ 1871 h 2098"/>
                <a:gd name="T22" fmla="*/ 57 w 1474"/>
                <a:gd name="T23" fmla="*/ 1587 h 2098"/>
                <a:gd name="T24" fmla="*/ 113 w 1474"/>
                <a:gd name="T25" fmla="*/ 1531 h 2098"/>
                <a:gd name="T26" fmla="*/ 170 w 1474"/>
                <a:gd name="T27" fmla="*/ 1190 h 2098"/>
                <a:gd name="T28" fmla="*/ 113 w 1474"/>
                <a:gd name="T29" fmla="*/ 1077 h 2098"/>
                <a:gd name="T30" fmla="*/ 57 w 1474"/>
                <a:gd name="T31" fmla="*/ 964 h 2098"/>
                <a:gd name="T32" fmla="*/ 113 w 1474"/>
                <a:gd name="T33" fmla="*/ 907 h 2098"/>
                <a:gd name="T34" fmla="*/ 170 w 1474"/>
                <a:gd name="T35" fmla="*/ 850 h 2098"/>
                <a:gd name="T36" fmla="*/ 227 w 1474"/>
                <a:gd name="T37" fmla="*/ 680 h 2098"/>
                <a:gd name="T38" fmla="*/ 340 w 1474"/>
                <a:gd name="T39" fmla="*/ 510 h 2098"/>
                <a:gd name="T40" fmla="*/ 454 w 1474"/>
                <a:gd name="T41" fmla="*/ 453 h 2098"/>
                <a:gd name="T42" fmla="*/ 567 w 1474"/>
                <a:gd name="T43" fmla="*/ 510 h 2098"/>
                <a:gd name="T44" fmla="*/ 624 w 1474"/>
                <a:gd name="T45" fmla="*/ 453 h 2098"/>
                <a:gd name="T46" fmla="*/ 680 w 1474"/>
                <a:gd name="T47" fmla="*/ 283 h 2098"/>
                <a:gd name="T48" fmla="*/ 737 w 1474"/>
                <a:gd name="T49" fmla="*/ 227 h 2098"/>
                <a:gd name="T50" fmla="*/ 794 w 1474"/>
                <a:gd name="T51" fmla="*/ 113 h 2098"/>
                <a:gd name="T52" fmla="*/ 850 w 1474"/>
                <a:gd name="T53" fmla="*/ 56 h 2098"/>
                <a:gd name="T54" fmla="*/ 1021 w 1474"/>
                <a:gd name="T55" fmla="*/ 0 h 2098"/>
                <a:gd name="T56" fmla="*/ 1361 w 1474"/>
                <a:gd name="T57" fmla="*/ 113 h 2098"/>
                <a:gd name="T58" fmla="*/ 1417 w 1474"/>
                <a:gd name="T59" fmla="*/ 170 h 2098"/>
                <a:gd name="T60" fmla="*/ 1474 w 1474"/>
                <a:gd name="T61" fmla="*/ 340 h 2098"/>
                <a:gd name="T62" fmla="*/ 1361 w 1474"/>
                <a:gd name="T63" fmla="*/ 623 h 2098"/>
                <a:gd name="T64" fmla="*/ 1304 w 1474"/>
                <a:gd name="T65" fmla="*/ 567 h 2098"/>
                <a:gd name="T66" fmla="*/ 1247 w 1474"/>
                <a:gd name="T67" fmla="*/ 510 h 2098"/>
                <a:gd name="T68" fmla="*/ 1191 w 1474"/>
                <a:gd name="T69" fmla="*/ 567 h 2098"/>
                <a:gd name="T70" fmla="*/ 1247 w 1474"/>
                <a:gd name="T71" fmla="*/ 794 h 2098"/>
                <a:gd name="T72" fmla="*/ 1361 w 1474"/>
                <a:gd name="T73" fmla="*/ 850 h 2098"/>
                <a:gd name="T74" fmla="*/ 1304 w 1474"/>
                <a:gd name="T75" fmla="*/ 1020 h 2098"/>
                <a:gd name="T76" fmla="*/ 1247 w 1474"/>
                <a:gd name="T77" fmla="*/ 1077 h 2098"/>
                <a:gd name="T78" fmla="*/ 1134 w 1474"/>
                <a:gd name="T79" fmla="*/ 1190 h 2098"/>
                <a:gd name="T80" fmla="*/ 1191 w 1474"/>
                <a:gd name="T81" fmla="*/ 1247 h 2098"/>
                <a:gd name="T82" fmla="*/ 1247 w 1474"/>
                <a:gd name="T83" fmla="*/ 1361 h 2098"/>
                <a:gd name="T84" fmla="*/ 1304 w 1474"/>
                <a:gd name="T85" fmla="*/ 1417 h 2098"/>
                <a:gd name="T86" fmla="*/ 1247 w 1474"/>
                <a:gd name="T87" fmla="*/ 1644 h 2098"/>
                <a:gd name="T88" fmla="*/ 1191 w 1474"/>
                <a:gd name="T89" fmla="*/ 1758 h 2098"/>
                <a:gd name="T90" fmla="*/ 1134 w 1474"/>
                <a:gd name="T91" fmla="*/ 1871 h 2098"/>
                <a:gd name="T92" fmla="*/ 1077 w 1474"/>
                <a:gd name="T93" fmla="*/ 1928 h 2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74" h="2098">
                  <a:moveTo>
                    <a:pt x="1077" y="2041"/>
                  </a:moveTo>
                  <a:lnTo>
                    <a:pt x="964" y="2041"/>
                  </a:lnTo>
                  <a:lnTo>
                    <a:pt x="964" y="1984"/>
                  </a:lnTo>
                  <a:lnTo>
                    <a:pt x="907" y="1984"/>
                  </a:lnTo>
                  <a:lnTo>
                    <a:pt x="907" y="1928"/>
                  </a:lnTo>
                  <a:lnTo>
                    <a:pt x="794" y="1928"/>
                  </a:lnTo>
                  <a:lnTo>
                    <a:pt x="794" y="1984"/>
                  </a:lnTo>
                  <a:lnTo>
                    <a:pt x="567" y="1984"/>
                  </a:lnTo>
                  <a:lnTo>
                    <a:pt x="567" y="1928"/>
                  </a:lnTo>
                  <a:lnTo>
                    <a:pt x="454" y="1928"/>
                  </a:lnTo>
                  <a:lnTo>
                    <a:pt x="454" y="1984"/>
                  </a:lnTo>
                  <a:lnTo>
                    <a:pt x="283" y="1984"/>
                  </a:lnTo>
                  <a:lnTo>
                    <a:pt x="283" y="2041"/>
                  </a:lnTo>
                  <a:lnTo>
                    <a:pt x="227" y="2041"/>
                  </a:lnTo>
                  <a:lnTo>
                    <a:pt x="227" y="2098"/>
                  </a:lnTo>
                  <a:lnTo>
                    <a:pt x="170" y="2098"/>
                  </a:lnTo>
                  <a:lnTo>
                    <a:pt x="170" y="2041"/>
                  </a:lnTo>
                  <a:lnTo>
                    <a:pt x="113" y="2041"/>
                  </a:lnTo>
                  <a:lnTo>
                    <a:pt x="113" y="1928"/>
                  </a:lnTo>
                  <a:lnTo>
                    <a:pt x="57" y="1928"/>
                  </a:lnTo>
                  <a:lnTo>
                    <a:pt x="57" y="1871"/>
                  </a:lnTo>
                  <a:lnTo>
                    <a:pt x="0" y="1871"/>
                  </a:lnTo>
                  <a:lnTo>
                    <a:pt x="0" y="1587"/>
                  </a:lnTo>
                  <a:lnTo>
                    <a:pt x="57" y="1587"/>
                  </a:lnTo>
                  <a:lnTo>
                    <a:pt x="57" y="1531"/>
                  </a:lnTo>
                  <a:lnTo>
                    <a:pt x="113" y="1531"/>
                  </a:lnTo>
                  <a:lnTo>
                    <a:pt x="113" y="1190"/>
                  </a:lnTo>
                  <a:lnTo>
                    <a:pt x="170" y="1190"/>
                  </a:lnTo>
                  <a:lnTo>
                    <a:pt x="170" y="1077"/>
                  </a:lnTo>
                  <a:lnTo>
                    <a:pt x="113" y="1077"/>
                  </a:lnTo>
                  <a:lnTo>
                    <a:pt x="113" y="964"/>
                  </a:lnTo>
                  <a:lnTo>
                    <a:pt x="57" y="964"/>
                  </a:lnTo>
                  <a:lnTo>
                    <a:pt x="57" y="907"/>
                  </a:lnTo>
                  <a:lnTo>
                    <a:pt x="113" y="907"/>
                  </a:lnTo>
                  <a:lnTo>
                    <a:pt x="113" y="850"/>
                  </a:lnTo>
                  <a:lnTo>
                    <a:pt x="170" y="850"/>
                  </a:lnTo>
                  <a:lnTo>
                    <a:pt x="170" y="680"/>
                  </a:lnTo>
                  <a:lnTo>
                    <a:pt x="227" y="680"/>
                  </a:lnTo>
                  <a:lnTo>
                    <a:pt x="227" y="510"/>
                  </a:lnTo>
                  <a:lnTo>
                    <a:pt x="340" y="510"/>
                  </a:lnTo>
                  <a:lnTo>
                    <a:pt x="340" y="453"/>
                  </a:lnTo>
                  <a:lnTo>
                    <a:pt x="454" y="453"/>
                  </a:lnTo>
                  <a:lnTo>
                    <a:pt x="454" y="510"/>
                  </a:lnTo>
                  <a:lnTo>
                    <a:pt x="567" y="510"/>
                  </a:lnTo>
                  <a:lnTo>
                    <a:pt x="567" y="453"/>
                  </a:lnTo>
                  <a:lnTo>
                    <a:pt x="624" y="453"/>
                  </a:lnTo>
                  <a:lnTo>
                    <a:pt x="624" y="283"/>
                  </a:lnTo>
                  <a:lnTo>
                    <a:pt x="680" y="283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737" y="113"/>
                  </a:lnTo>
                  <a:lnTo>
                    <a:pt x="794" y="113"/>
                  </a:lnTo>
                  <a:lnTo>
                    <a:pt x="794" y="56"/>
                  </a:lnTo>
                  <a:lnTo>
                    <a:pt x="850" y="56"/>
                  </a:lnTo>
                  <a:lnTo>
                    <a:pt x="850" y="0"/>
                  </a:lnTo>
                  <a:lnTo>
                    <a:pt x="1021" y="0"/>
                  </a:lnTo>
                  <a:lnTo>
                    <a:pt x="1021" y="113"/>
                  </a:lnTo>
                  <a:lnTo>
                    <a:pt x="1361" y="113"/>
                  </a:lnTo>
                  <a:lnTo>
                    <a:pt x="1361" y="170"/>
                  </a:lnTo>
                  <a:lnTo>
                    <a:pt x="1417" y="170"/>
                  </a:lnTo>
                  <a:lnTo>
                    <a:pt x="1417" y="340"/>
                  </a:lnTo>
                  <a:lnTo>
                    <a:pt x="1474" y="340"/>
                  </a:lnTo>
                  <a:lnTo>
                    <a:pt x="1474" y="623"/>
                  </a:lnTo>
                  <a:lnTo>
                    <a:pt x="1361" y="623"/>
                  </a:lnTo>
                  <a:lnTo>
                    <a:pt x="1361" y="567"/>
                  </a:lnTo>
                  <a:lnTo>
                    <a:pt x="1304" y="567"/>
                  </a:lnTo>
                  <a:lnTo>
                    <a:pt x="1304" y="510"/>
                  </a:lnTo>
                  <a:lnTo>
                    <a:pt x="1247" y="510"/>
                  </a:lnTo>
                  <a:lnTo>
                    <a:pt x="1247" y="567"/>
                  </a:lnTo>
                  <a:lnTo>
                    <a:pt x="1191" y="567"/>
                  </a:lnTo>
                  <a:lnTo>
                    <a:pt x="1191" y="794"/>
                  </a:lnTo>
                  <a:lnTo>
                    <a:pt x="1247" y="794"/>
                  </a:lnTo>
                  <a:lnTo>
                    <a:pt x="1247" y="850"/>
                  </a:lnTo>
                  <a:lnTo>
                    <a:pt x="1361" y="850"/>
                  </a:lnTo>
                  <a:lnTo>
                    <a:pt x="1361" y="1020"/>
                  </a:lnTo>
                  <a:lnTo>
                    <a:pt x="1304" y="1020"/>
                  </a:lnTo>
                  <a:lnTo>
                    <a:pt x="1304" y="1077"/>
                  </a:lnTo>
                  <a:lnTo>
                    <a:pt x="1247" y="1077"/>
                  </a:lnTo>
                  <a:lnTo>
                    <a:pt x="1247" y="1190"/>
                  </a:lnTo>
                  <a:lnTo>
                    <a:pt x="1134" y="1190"/>
                  </a:lnTo>
                  <a:lnTo>
                    <a:pt x="1134" y="1247"/>
                  </a:lnTo>
                  <a:lnTo>
                    <a:pt x="1191" y="1247"/>
                  </a:lnTo>
                  <a:lnTo>
                    <a:pt x="1191" y="1361"/>
                  </a:lnTo>
                  <a:lnTo>
                    <a:pt x="1247" y="1361"/>
                  </a:lnTo>
                  <a:lnTo>
                    <a:pt x="1247" y="1417"/>
                  </a:lnTo>
                  <a:lnTo>
                    <a:pt x="1304" y="1417"/>
                  </a:lnTo>
                  <a:lnTo>
                    <a:pt x="1304" y="1644"/>
                  </a:lnTo>
                  <a:lnTo>
                    <a:pt x="1247" y="1644"/>
                  </a:lnTo>
                  <a:lnTo>
                    <a:pt x="1247" y="1758"/>
                  </a:lnTo>
                  <a:lnTo>
                    <a:pt x="1191" y="1758"/>
                  </a:lnTo>
                  <a:lnTo>
                    <a:pt x="1191" y="1871"/>
                  </a:lnTo>
                  <a:lnTo>
                    <a:pt x="1134" y="1871"/>
                  </a:lnTo>
                  <a:lnTo>
                    <a:pt x="1134" y="1928"/>
                  </a:lnTo>
                  <a:lnTo>
                    <a:pt x="1077" y="1928"/>
                  </a:lnTo>
                  <a:lnTo>
                    <a:pt x="1077" y="204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9" name="Freeform 275"/>
            <p:cNvSpPr>
              <a:spLocks/>
            </p:cNvSpPr>
            <p:nvPr/>
          </p:nvSpPr>
          <p:spPr bwMode="auto">
            <a:xfrm>
              <a:off x="1493" y="1764"/>
              <a:ext cx="1077" cy="850"/>
            </a:xfrm>
            <a:custGeom>
              <a:avLst/>
              <a:gdLst>
                <a:gd name="T0" fmla="*/ 1077 w 1077"/>
                <a:gd name="T1" fmla="*/ 737 h 850"/>
                <a:gd name="T2" fmla="*/ 964 w 1077"/>
                <a:gd name="T3" fmla="*/ 737 h 850"/>
                <a:gd name="T4" fmla="*/ 964 w 1077"/>
                <a:gd name="T5" fmla="*/ 680 h 850"/>
                <a:gd name="T6" fmla="*/ 907 w 1077"/>
                <a:gd name="T7" fmla="*/ 680 h 850"/>
                <a:gd name="T8" fmla="*/ 907 w 1077"/>
                <a:gd name="T9" fmla="*/ 737 h 850"/>
                <a:gd name="T10" fmla="*/ 680 w 1077"/>
                <a:gd name="T11" fmla="*/ 737 h 850"/>
                <a:gd name="T12" fmla="*/ 680 w 1077"/>
                <a:gd name="T13" fmla="*/ 794 h 850"/>
                <a:gd name="T14" fmla="*/ 624 w 1077"/>
                <a:gd name="T15" fmla="*/ 794 h 850"/>
                <a:gd name="T16" fmla="*/ 624 w 1077"/>
                <a:gd name="T17" fmla="*/ 850 h 850"/>
                <a:gd name="T18" fmla="*/ 510 w 1077"/>
                <a:gd name="T19" fmla="*/ 850 h 850"/>
                <a:gd name="T20" fmla="*/ 510 w 1077"/>
                <a:gd name="T21" fmla="*/ 794 h 850"/>
                <a:gd name="T22" fmla="*/ 454 w 1077"/>
                <a:gd name="T23" fmla="*/ 794 h 850"/>
                <a:gd name="T24" fmla="*/ 454 w 1077"/>
                <a:gd name="T25" fmla="*/ 454 h 850"/>
                <a:gd name="T26" fmla="*/ 397 w 1077"/>
                <a:gd name="T27" fmla="*/ 454 h 850"/>
                <a:gd name="T28" fmla="*/ 397 w 1077"/>
                <a:gd name="T29" fmla="*/ 397 h 850"/>
                <a:gd name="T30" fmla="*/ 284 w 1077"/>
                <a:gd name="T31" fmla="*/ 397 h 850"/>
                <a:gd name="T32" fmla="*/ 284 w 1077"/>
                <a:gd name="T33" fmla="*/ 340 h 850"/>
                <a:gd name="T34" fmla="*/ 227 w 1077"/>
                <a:gd name="T35" fmla="*/ 340 h 850"/>
                <a:gd name="T36" fmla="*/ 227 w 1077"/>
                <a:gd name="T37" fmla="*/ 283 h 850"/>
                <a:gd name="T38" fmla="*/ 113 w 1077"/>
                <a:gd name="T39" fmla="*/ 283 h 850"/>
                <a:gd name="T40" fmla="*/ 113 w 1077"/>
                <a:gd name="T41" fmla="*/ 454 h 850"/>
                <a:gd name="T42" fmla="*/ 0 w 1077"/>
                <a:gd name="T43" fmla="*/ 454 h 850"/>
                <a:gd name="T44" fmla="*/ 0 w 1077"/>
                <a:gd name="T45" fmla="*/ 283 h 850"/>
                <a:gd name="T46" fmla="*/ 57 w 1077"/>
                <a:gd name="T47" fmla="*/ 283 h 850"/>
                <a:gd name="T48" fmla="*/ 57 w 1077"/>
                <a:gd name="T49" fmla="*/ 170 h 850"/>
                <a:gd name="T50" fmla="*/ 284 w 1077"/>
                <a:gd name="T51" fmla="*/ 170 h 850"/>
                <a:gd name="T52" fmla="*/ 284 w 1077"/>
                <a:gd name="T53" fmla="*/ 113 h 850"/>
                <a:gd name="T54" fmla="*/ 340 w 1077"/>
                <a:gd name="T55" fmla="*/ 113 h 850"/>
                <a:gd name="T56" fmla="*/ 340 w 1077"/>
                <a:gd name="T57" fmla="*/ 57 h 850"/>
                <a:gd name="T58" fmla="*/ 397 w 1077"/>
                <a:gd name="T59" fmla="*/ 57 h 850"/>
                <a:gd name="T60" fmla="*/ 397 w 1077"/>
                <a:gd name="T61" fmla="*/ 0 h 850"/>
                <a:gd name="T62" fmla="*/ 510 w 1077"/>
                <a:gd name="T63" fmla="*/ 0 h 850"/>
                <a:gd name="T64" fmla="*/ 510 w 1077"/>
                <a:gd name="T65" fmla="*/ 57 h 850"/>
                <a:gd name="T66" fmla="*/ 567 w 1077"/>
                <a:gd name="T67" fmla="*/ 57 h 850"/>
                <a:gd name="T68" fmla="*/ 624 w 1077"/>
                <a:gd name="T69" fmla="*/ 57 h 850"/>
                <a:gd name="T70" fmla="*/ 624 w 1077"/>
                <a:gd name="T71" fmla="*/ 113 h 850"/>
                <a:gd name="T72" fmla="*/ 907 w 1077"/>
                <a:gd name="T73" fmla="*/ 113 h 850"/>
                <a:gd name="T74" fmla="*/ 907 w 1077"/>
                <a:gd name="T75" fmla="*/ 170 h 850"/>
                <a:gd name="T76" fmla="*/ 851 w 1077"/>
                <a:gd name="T77" fmla="*/ 170 h 850"/>
                <a:gd name="T78" fmla="*/ 851 w 1077"/>
                <a:gd name="T79" fmla="*/ 340 h 850"/>
                <a:gd name="T80" fmla="*/ 907 w 1077"/>
                <a:gd name="T81" fmla="*/ 340 h 850"/>
                <a:gd name="T82" fmla="*/ 907 w 1077"/>
                <a:gd name="T83" fmla="*/ 454 h 850"/>
                <a:gd name="T84" fmla="*/ 1021 w 1077"/>
                <a:gd name="T85" fmla="*/ 454 h 850"/>
                <a:gd name="T86" fmla="*/ 1021 w 1077"/>
                <a:gd name="T87" fmla="*/ 510 h 850"/>
                <a:gd name="T88" fmla="*/ 1077 w 1077"/>
                <a:gd name="T89" fmla="*/ 510 h 850"/>
                <a:gd name="T90" fmla="*/ 1077 w 1077"/>
                <a:gd name="T91" fmla="*/ 737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77" h="850">
                  <a:moveTo>
                    <a:pt x="1077" y="737"/>
                  </a:moveTo>
                  <a:lnTo>
                    <a:pt x="964" y="737"/>
                  </a:lnTo>
                  <a:lnTo>
                    <a:pt x="964" y="680"/>
                  </a:lnTo>
                  <a:lnTo>
                    <a:pt x="907" y="680"/>
                  </a:lnTo>
                  <a:lnTo>
                    <a:pt x="907" y="737"/>
                  </a:lnTo>
                  <a:lnTo>
                    <a:pt x="680" y="737"/>
                  </a:lnTo>
                  <a:lnTo>
                    <a:pt x="680" y="794"/>
                  </a:lnTo>
                  <a:lnTo>
                    <a:pt x="624" y="794"/>
                  </a:lnTo>
                  <a:lnTo>
                    <a:pt x="624" y="850"/>
                  </a:lnTo>
                  <a:lnTo>
                    <a:pt x="510" y="850"/>
                  </a:lnTo>
                  <a:lnTo>
                    <a:pt x="510" y="794"/>
                  </a:lnTo>
                  <a:lnTo>
                    <a:pt x="454" y="794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113" y="283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624" y="57"/>
                  </a:lnTo>
                  <a:lnTo>
                    <a:pt x="624" y="113"/>
                  </a:lnTo>
                  <a:lnTo>
                    <a:pt x="907" y="113"/>
                  </a:lnTo>
                  <a:lnTo>
                    <a:pt x="907" y="170"/>
                  </a:lnTo>
                  <a:lnTo>
                    <a:pt x="851" y="170"/>
                  </a:lnTo>
                  <a:lnTo>
                    <a:pt x="851" y="340"/>
                  </a:lnTo>
                  <a:lnTo>
                    <a:pt x="907" y="340"/>
                  </a:lnTo>
                  <a:lnTo>
                    <a:pt x="907" y="454"/>
                  </a:lnTo>
                  <a:lnTo>
                    <a:pt x="1021" y="454"/>
                  </a:lnTo>
                  <a:lnTo>
                    <a:pt x="1021" y="510"/>
                  </a:lnTo>
                  <a:lnTo>
                    <a:pt x="1077" y="510"/>
                  </a:lnTo>
                  <a:lnTo>
                    <a:pt x="1077" y="73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0" name="Freeform 276"/>
            <p:cNvSpPr>
              <a:spLocks/>
            </p:cNvSpPr>
            <p:nvPr/>
          </p:nvSpPr>
          <p:spPr bwMode="auto">
            <a:xfrm>
              <a:off x="1890" y="2558"/>
              <a:ext cx="227" cy="227"/>
            </a:xfrm>
            <a:custGeom>
              <a:avLst/>
              <a:gdLst>
                <a:gd name="T0" fmla="*/ 57 w 227"/>
                <a:gd name="T1" fmla="*/ 0 h 227"/>
                <a:gd name="T2" fmla="*/ 57 w 227"/>
                <a:gd name="T3" fmla="*/ 113 h 227"/>
                <a:gd name="T4" fmla="*/ 0 w 227"/>
                <a:gd name="T5" fmla="*/ 113 h 227"/>
                <a:gd name="T6" fmla="*/ 0 w 227"/>
                <a:gd name="T7" fmla="*/ 227 h 227"/>
                <a:gd name="T8" fmla="*/ 227 w 227"/>
                <a:gd name="T9" fmla="*/ 227 h 227"/>
                <a:gd name="T10" fmla="*/ 227 w 227"/>
                <a:gd name="T11" fmla="*/ 170 h 227"/>
                <a:gd name="T12" fmla="*/ 170 w 227"/>
                <a:gd name="T13" fmla="*/ 170 h 227"/>
                <a:gd name="T14" fmla="*/ 170 w 227"/>
                <a:gd name="T15" fmla="*/ 113 h 227"/>
                <a:gd name="T16" fmla="*/ 227 w 227"/>
                <a:gd name="T17" fmla="*/ 113 h 227"/>
                <a:gd name="T18" fmla="*/ 227 w 227"/>
                <a:gd name="T19" fmla="*/ 56 h 227"/>
                <a:gd name="T20" fmla="*/ 113 w 227"/>
                <a:gd name="T21" fmla="*/ 56 h 227"/>
                <a:gd name="T22" fmla="*/ 113 w 227"/>
                <a:gd name="T23" fmla="*/ 0 h 227"/>
                <a:gd name="T24" fmla="*/ 57 w 227"/>
                <a:gd name="T2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227">
                  <a:moveTo>
                    <a:pt x="57" y="0"/>
                  </a:moveTo>
                  <a:lnTo>
                    <a:pt x="5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1" name="Freeform 277"/>
            <p:cNvSpPr>
              <a:spLocks/>
            </p:cNvSpPr>
            <p:nvPr/>
          </p:nvSpPr>
          <p:spPr bwMode="auto">
            <a:xfrm>
              <a:off x="1777" y="2841"/>
              <a:ext cx="680" cy="340"/>
            </a:xfrm>
            <a:custGeom>
              <a:avLst/>
              <a:gdLst>
                <a:gd name="T0" fmla="*/ 0 w 680"/>
                <a:gd name="T1" fmla="*/ 57 h 340"/>
                <a:gd name="T2" fmla="*/ 113 w 680"/>
                <a:gd name="T3" fmla="*/ 57 h 340"/>
                <a:gd name="T4" fmla="*/ 113 w 680"/>
                <a:gd name="T5" fmla="*/ 0 h 340"/>
                <a:gd name="T6" fmla="*/ 340 w 680"/>
                <a:gd name="T7" fmla="*/ 0 h 340"/>
                <a:gd name="T8" fmla="*/ 340 w 680"/>
                <a:gd name="T9" fmla="*/ 57 h 340"/>
                <a:gd name="T10" fmla="*/ 396 w 680"/>
                <a:gd name="T11" fmla="*/ 57 h 340"/>
                <a:gd name="T12" fmla="*/ 396 w 680"/>
                <a:gd name="T13" fmla="*/ 114 h 340"/>
                <a:gd name="T14" fmla="*/ 453 w 680"/>
                <a:gd name="T15" fmla="*/ 114 h 340"/>
                <a:gd name="T16" fmla="*/ 453 w 680"/>
                <a:gd name="T17" fmla="*/ 170 h 340"/>
                <a:gd name="T18" fmla="*/ 453 w 680"/>
                <a:gd name="T19" fmla="*/ 227 h 340"/>
                <a:gd name="T20" fmla="*/ 680 w 680"/>
                <a:gd name="T21" fmla="*/ 227 h 340"/>
                <a:gd name="T22" fmla="*/ 680 w 680"/>
                <a:gd name="T23" fmla="*/ 340 h 340"/>
                <a:gd name="T24" fmla="*/ 340 w 680"/>
                <a:gd name="T25" fmla="*/ 340 h 340"/>
                <a:gd name="T26" fmla="*/ 340 w 680"/>
                <a:gd name="T27" fmla="*/ 227 h 340"/>
                <a:gd name="T28" fmla="*/ 283 w 680"/>
                <a:gd name="T29" fmla="*/ 227 h 340"/>
                <a:gd name="T30" fmla="*/ 283 w 680"/>
                <a:gd name="T31" fmla="*/ 170 h 340"/>
                <a:gd name="T32" fmla="*/ 226 w 680"/>
                <a:gd name="T33" fmla="*/ 170 h 340"/>
                <a:gd name="T34" fmla="*/ 226 w 680"/>
                <a:gd name="T35" fmla="*/ 114 h 340"/>
                <a:gd name="T36" fmla="*/ 0 w 680"/>
                <a:gd name="T37" fmla="*/ 114 h 340"/>
                <a:gd name="T38" fmla="*/ 0 w 680"/>
                <a:gd name="T39" fmla="*/ 5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0" h="340">
                  <a:moveTo>
                    <a:pt x="0" y="57"/>
                  </a:moveTo>
                  <a:lnTo>
                    <a:pt x="113" y="57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6" y="57"/>
                  </a:lnTo>
                  <a:lnTo>
                    <a:pt x="396" y="114"/>
                  </a:lnTo>
                  <a:lnTo>
                    <a:pt x="453" y="114"/>
                  </a:lnTo>
                  <a:lnTo>
                    <a:pt x="453" y="170"/>
                  </a:lnTo>
                  <a:lnTo>
                    <a:pt x="453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283" y="227"/>
                  </a:lnTo>
                  <a:lnTo>
                    <a:pt x="283" y="170"/>
                  </a:lnTo>
                  <a:lnTo>
                    <a:pt x="226" y="170"/>
                  </a:lnTo>
                  <a:lnTo>
                    <a:pt x="226" y="114"/>
                  </a:lnTo>
                  <a:lnTo>
                    <a:pt x="0" y="114"/>
                  </a:lnTo>
                  <a:lnTo>
                    <a:pt x="0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2" name="Freeform 278"/>
            <p:cNvSpPr>
              <a:spLocks/>
            </p:cNvSpPr>
            <p:nvPr/>
          </p:nvSpPr>
          <p:spPr bwMode="auto">
            <a:xfrm>
              <a:off x="1777" y="2444"/>
              <a:ext cx="1020" cy="908"/>
            </a:xfrm>
            <a:custGeom>
              <a:avLst/>
              <a:gdLst>
                <a:gd name="T0" fmla="*/ 793 w 1020"/>
                <a:gd name="T1" fmla="*/ 908 h 908"/>
                <a:gd name="T2" fmla="*/ 793 w 1020"/>
                <a:gd name="T3" fmla="*/ 794 h 908"/>
                <a:gd name="T4" fmla="*/ 737 w 1020"/>
                <a:gd name="T5" fmla="*/ 794 h 908"/>
                <a:gd name="T6" fmla="*/ 737 w 1020"/>
                <a:gd name="T7" fmla="*/ 737 h 908"/>
                <a:gd name="T8" fmla="*/ 680 w 1020"/>
                <a:gd name="T9" fmla="*/ 737 h 908"/>
                <a:gd name="T10" fmla="*/ 680 w 1020"/>
                <a:gd name="T11" fmla="*/ 624 h 908"/>
                <a:gd name="T12" fmla="*/ 453 w 1020"/>
                <a:gd name="T13" fmla="*/ 624 h 908"/>
                <a:gd name="T14" fmla="*/ 453 w 1020"/>
                <a:gd name="T15" fmla="*/ 511 h 908"/>
                <a:gd name="T16" fmla="*/ 396 w 1020"/>
                <a:gd name="T17" fmla="*/ 511 h 908"/>
                <a:gd name="T18" fmla="*/ 396 w 1020"/>
                <a:gd name="T19" fmla="*/ 454 h 908"/>
                <a:gd name="T20" fmla="*/ 340 w 1020"/>
                <a:gd name="T21" fmla="*/ 454 h 908"/>
                <a:gd name="T22" fmla="*/ 340 w 1020"/>
                <a:gd name="T23" fmla="*/ 397 h 908"/>
                <a:gd name="T24" fmla="*/ 113 w 1020"/>
                <a:gd name="T25" fmla="*/ 397 h 908"/>
                <a:gd name="T26" fmla="*/ 113 w 1020"/>
                <a:gd name="T27" fmla="*/ 454 h 908"/>
                <a:gd name="T28" fmla="*/ 0 w 1020"/>
                <a:gd name="T29" fmla="*/ 454 h 908"/>
                <a:gd name="T30" fmla="*/ 0 w 1020"/>
                <a:gd name="T31" fmla="*/ 397 h 908"/>
                <a:gd name="T32" fmla="*/ 56 w 1020"/>
                <a:gd name="T33" fmla="*/ 397 h 908"/>
                <a:gd name="T34" fmla="*/ 56 w 1020"/>
                <a:gd name="T35" fmla="*/ 341 h 908"/>
                <a:gd name="T36" fmla="*/ 340 w 1020"/>
                <a:gd name="T37" fmla="*/ 341 h 908"/>
                <a:gd name="T38" fmla="*/ 340 w 1020"/>
                <a:gd name="T39" fmla="*/ 284 h 908"/>
                <a:gd name="T40" fmla="*/ 283 w 1020"/>
                <a:gd name="T41" fmla="*/ 284 h 908"/>
                <a:gd name="T42" fmla="*/ 283 w 1020"/>
                <a:gd name="T43" fmla="*/ 227 h 908"/>
                <a:gd name="T44" fmla="*/ 340 w 1020"/>
                <a:gd name="T45" fmla="*/ 227 h 908"/>
                <a:gd name="T46" fmla="*/ 340 w 1020"/>
                <a:gd name="T47" fmla="*/ 114 h 908"/>
                <a:gd name="T48" fmla="*/ 396 w 1020"/>
                <a:gd name="T49" fmla="*/ 114 h 908"/>
                <a:gd name="T50" fmla="*/ 396 w 1020"/>
                <a:gd name="T51" fmla="*/ 57 h 908"/>
                <a:gd name="T52" fmla="*/ 623 w 1020"/>
                <a:gd name="T53" fmla="*/ 57 h 908"/>
                <a:gd name="T54" fmla="*/ 623 w 1020"/>
                <a:gd name="T55" fmla="*/ 0 h 908"/>
                <a:gd name="T56" fmla="*/ 680 w 1020"/>
                <a:gd name="T57" fmla="*/ 0 h 908"/>
                <a:gd name="T58" fmla="*/ 680 w 1020"/>
                <a:gd name="T59" fmla="*/ 57 h 908"/>
                <a:gd name="T60" fmla="*/ 793 w 1020"/>
                <a:gd name="T61" fmla="*/ 57 h 908"/>
                <a:gd name="T62" fmla="*/ 793 w 1020"/>
                <a:gd name="T63" fmla="*/ 170 h 908"/>
                <a:gd name="T64" fmla="*/ 850 w 1020"/>
                <a:gd name="T65" fmla="*/ 170 h 908"/>
                <a:gd name="T66" fmla="*/ 850 w 1020"/>
                <a:gd name="T67" fmla="*/ 341 h 908"/>
                <a:gd name="T68" fmla="*/ 907 w 1020"/>
                <a:gd name="T69" fmla="*/ 341 h 908"/>
                <a:gd name="T70" fmla="*/ 907 w 1020"/>
                <a:gd name="T71" fmla="*/ 397 h 908"/>
                <a:gd name="T72" fmla="*/ 963 w 1020"/>
                <a:gd name="T73" fmla="*/ 397 h 908"/>
                <a:gd name="T74" fmla="*/ 963 w 1020"/>
                <a:gd name="T75" fmla="*/ 511 h 908"/>
                <a:gd name="T76" fmla="*/ 1020 w 1020"/>
                <a:gd name="T77" fmla="*/ 511 h 908"/>
                <a:gd name="T78" fmla="*/ 1020 w 1020"/>
                <a:gd name="T79" fmla="*/ 908 h 908"/>
                <a:gd name="T80" fmla="*/ 793 w 1020"/>
                <a:gd name="T81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0" h="908">
                  <a:moveTo>
                    <a:pt x="793" y="908"/>
                  </a:moveTo>
                  <a:lnTo>
                    <a:pt x="793" y="794"/>
                  </a:lnTo>
                  <a:lnTo>
                    <a:pt x="737" y="794"/>
                  </a:lnTo>
                  <a:lnTo>
                    <a:pt x="737" y="737"/>
                  </a:lnTo>
                  <a:lnTo>
                    <a:pt x="680" y="737"/>
                  </a:lnTo>
                  <a:lnTo>
                    <a:pt x="680" y="624"/>
                  </a:lnTo>
                  <a:lnTo>
                    <a:pt x="453" y="624"/>
                  </a:lnTo>
                  <a:lnTo>
                    <a:pt x="453" y="511"/>
                  </a:lnTo>
                  <a:lnTo>
                    <a:pt x="396" y="511"/>
                  </a:lnTo>
                  <a:lnTo>
                    <a:pt x="396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341"/>
                  </a:lnTo>
                  <a:lnTo>
                    <a:pt x="340" y="341"/>
                  </a:lnTo>
                  <a:lnTo>
                    <a:pt x="340" y="284"/>
                  </a:lnTo>
                  <a:lnTo>
                    <a:pt x="283" y="284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396" y="114"/>
                  </a:lnTo>
                  <a:lnTo>
                    <a:pt x="396" y="57"/>
                  </a:lnTo>
                  <a:lnTo>
                    <a:pt x="623" y="57"/>
                  </a:lnTo>
                  <a:lnTo>
                    <a:pt x="623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793" y="57"/>
                  </a:lnTo>
                  <a:lnTo>
                    <a:pt x="793" y="170"/>
                  </a:lnTo>
                  <a:lnTo>
                    <a:pt x="850" y="170"/>
                  </a:lnTo>
                  <a:lnTo>
                    <a:pt x="850" y="341"/>
                  </a:lnTo>
                  <a:lnTo>
                    <a:pt x="907" y="341"/>
                  </a:lnTo>
                  <a:lnTo>
                    <a:pt x="907" y="397"/>
                  </a:lnTo>
                  <a:lnTo>
                    <a:pt x="963" y="397"/>
                  </a:lnTo>
                  <a:lnTo>
                    <a:pt x="963" y="511"/>
                  </a:lnTo>
                  <a:lnTo>
                    <a:pt x="1020" y="511"/>
                  </a:lnTo>
                  <a:lnTo>
                    <a:pt x="1020" y="908"/>
                  </a:lnTo>
                  <a:lnTo>
                    <a:pt x="793" y="90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3" name="Freeform 279"/>
            <p:cNvSpPr>
              <a:spLocks/>
            </p:cNvSpPr>
            <p:nvPr/>
          </p:nvSpPr>
          <p:spPr bwMode="auto">
            <a:xfrm>
              <a:off x="1493" y="2841"/>
              <a:ext cx="964" cy="624"/>
            </a:xfrm>
            <a:custGeom>
              <a:avLst/>
              <a:gdLst>
                <a:gd name="T0" fmla="*/ 284 w 964"/>
                <a:gd name="T1" fmla="*/ 57 h 624"/>
                <a:gd name="T2" fmla="*/ 170 w 964"/>
                <a:gd name="T3" fmla="*/ 57 h 624"/>
                <a:gd name="T4" fmla="*/ 170 w 964"/>
                <a:gd name="T5" fmla="*/ 0 h 624"/>
                <a:gd name="T6" fmla="*/ 57 w 964"/>
                <a:gd name="T7" fmla="*/ 0 h 624"/>
                <a:gd name="T8" fmla="*/ 57 w 964"/>
                <a:gd name="T9" fmla="*/ 114 h 624"/>
                <a:gd name="T10" fmla="*/ 0 w 964"/>
                <a:gd name="T11" fmla="*/ 114 h 624"/>
                <a:gd name="T12" fmla="*/ 0 w 964"/>
                <a:gd name="T13" fmla="*/ 170 h 624"/>
                <a:gd name="T14" fmla="*/ 113 w 964"/>
                <a:gd name="T15" fmla="*/ 170 h 624"/>
                <a:gd name="T16" fmla="*/ 113 w 964"/>
                <a:gd name="T17" fmla="*/ 340 h 624"/>
                <a:gd name="T18" fmla="*/ 170 w 964"/>
                <a:gd name="T19" fmla="*/ 340 h 624"/>
                <a:gd name="T20" fmla="*/ 170 w 964"/>
                <a:gd name="T21" fmla="*/ 397 h 624"/>
                <a:gd name="T22" fmla="*/ 227 w 964"/>
                <a:gd name="T23" fmla="*/ 397 h 624"/>
                <a:gd name="T24" fmla="*/ 227 w 964"/>
                <a:gd name="T25" fmla="*/ 511 h 624"/>
                <a:gd name="T26" fmla="*/ 284 w 964"/>
                <a:gd name="T27" fmla="*/ 511 h 624"/>
                <a:gd name="T28" fmla="*/ 284 w 964"/>
                <a:gd name="T29" fmla="*/ 624 h 624"/>
                <a:gd name="T30" fmla="*/ 397 w 964"/>
                <a:gd name="T31" fmla="*/ 624 h 624"/>
                <a:gd name="T32" fmla="*/ 397 w 964"/>
                <a:gd name="T33" fmla="*/ 397 h 624"/>
                <a:gd name="T34" fmla="*/ 510 w 964"/>
                <a:gd name="T35" fmla="*/ 397 h 624"/>
                <a:gd name="T36" fmla="*/ 510 w 964"/>
                <a:gd name="T37" fmla="*/ 454 h 624"/>
                <a:gd name="T38" fmla="*/ 567 w 964"/>
                <a:gd name="T39" fmla="*/ 454 h 624"/>
                <a:gd name="T40" fmla="*/ 567 w 964"/>
                <a:gd name="T41" fmla="*/ 397 h 624"/>
                <a:gd name="T42" fmla="*/ 964 w 964"/>
                <a:gd name="T43" fmla="*/ 397 h 624"/>
                <a:gd name="T44" fmla="*/ 964 w 964"/>
                <a:gd name="T45" fmla="*/ 340 h 624"/>
                <a:gd name="T46" fmla="*/ 624 w 964"/>
                <a:gd name="T47" fmla="*/ 340 h 624"/>
                <a:gd name="T48" fmla="*/ 624 w 964"/>
                <a:gd name="T49" fmla="*/ 227 h 624"/>
                <a:gd name="T50" fmla="*/ 567 w 964"/>
                <a:gd name="T51" fmla="*/ 227 h 624"/>
                <a:gd name="T52" fmla="*/ 567 w 964"/>
                <a:gd name="T53" fmla="*/ 170 h 624"/>
                <a:gd name="T54" fmla="*/ 510 w 964"/>
                <a:gd name="T55" fmla="*/ 170 h 624"/>
                <a:gd name="T56" fmla="*/ 510 w 964"/>
                <a:gd name="T57" fmla="*/ 114 h 624"/>
                <a:gd name="T58" fmla="*/ 284 w 964"/>
                <a:gd name="T59" fmla="*/ 114 h 624"/>
                <a:gd name="T60" fmla="*/ 284 w 964"/>
                <a:gd name="T61" fmla="*/ 5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64" h="624">
                  <a:moveTo>
                    <a:pt x="284" y="57"/>
                  </a:moveTo>
                  <a:lnTo>
                    <a:pt x="170" y="57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511"/>
                  </a:lnTo>
                  <a:lnTo>
                    <a:pt x="284" y="511"/>
                  </a:lnTo>
                  <a:lnTo>
                    <a:pt x="284" y="624"/>
                  </a:lnTo>
                  <a:lnTo>
                    <a:pt x="397" y="624"/>
                  </a:lnTo>
                  <a:lnTo>
                    <a:pt x="397" y="397"/>
                  </a:lnTo>
                  <a:lnTo>
                    <a:pt x="510" y="397"/>
                  </a:lnTo>
                  <a:lnTo>
                    <a:pt x="510" y="454"/>
                  </a:lnTo>
                  <a:lnTo>
                    <a:pt x="567" y="454"/>
                  </a:lnTo>
                  <a:lnTo>
                    <a:pt x="567" y="397"/>
                  </a:lnTo>
                  <a:lnTo>
                    <a:pt x="964" y="397"/>
                  </a:lnTo>
                  <a:lnTo>
                    <a:pt x="964" y="340"/>
                  </a:lnTo>
                  <a:lnTo>
                    <a:pt x="624" y="340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114"/>
                  </a:lnTo>
                  <a:lnTo>
                    <a:pt x="284" y="114"/>
                  </a:lnTo>
                  <a:lnTo>
                    <a:pt x="284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4" name="Freeform 280"/>
            <p:cNvSpPr>
              <a:spLocks/>
            </p:cNvSpPr>
            <p:nvPr/>
          </p:nvSpPr>
          <p:spPr bwMode="auto">
            <a:xfrm>
              <a:off x="1436" y="2047"/>
              <a:ext cx="511" cy="851"/>
            </a:xfrm>
            <a:custGeom>
              <a:avLst/>
              <a:gdLst>
                <a:gd name="T0" fmla="*/ 170 w 511"/>
                <a:gd name="T1" fmla="*/ 0 h 851"/>
                <a:gd name="T2" fmla="*/ 170 w 511"/>
                <a:gd name="T3" fmla="*/ 171 h 851"/>
                <a:gd name="T4" fmla="*/ 114 w 511"/>
                <a:gd name="T5" fmla="*/ 171 h 851"/>
                <a:gd name="T6" fmla="*/ 114 w 511"/>
                <a:gd name="T7" fmla="*/ 284 h 851"/>
                <a:gd name="T8" fmla="*/ 57 w 511"/>
                <a:gd name="T9" fmla="*/ 284 h 851"/>
                <a:gd name="T10" fmla="*/ 57 w 511"/>
                <a:gd name="T11" fmla="*/ 341 h 851"/>
                <a:gd name="T12" fmla="*/ 0 w 511"/>
                <a:gd name="T13" fmla="*/ 341 h 851"/>
                <a:gd name="T14" fmla="*/ 0 w 511"/>
                <a:gd name="T15" fmla="*/ 454 h 851"/>
                <a:gd name="T16" fmla="*/ 57 w 511"/>
                <a:gd name="T17" fmla="*/ 454 h 851"/>
                <a:gd name="T18" fmla="*/ 57 w 511"/>
                <a:gd name="T19" fmla="*/ 511 h 851"/>
                <a:gd name="T20" fmla="*/ 0 w 511"/>
                <a:gd name="T21" fmla="*/ 511 h 851"/>
                <a:gd name="T22" fmla="*/ 0 w 511"/>
                <a:gd name="T23" fmla="*/ 738 h 851"/>
                <a:gd name="T24" fmla="*/ 57 w 511"/>
                <a:gd name="T25" fmla="*/ 738 h 851"/>
                <a:gd name="T26" fmla="*/ 57 w 511"/>
                <a:gd name="T27" fmla="*/ 794 h 851"/>
                <a:gd name="T28" fmla="*/ 227 w 511"/>
                <a:gd name="T29" fmla="*/ 794 h 851"/>
                <a:gd name="T30" fmla="*/ 227 w 511"/>
                <a:gd name="T31" fmla="*/ 851 h 851"/>
                <a:gd name="T32" fmla="*/ 341 w 511"/>
                <a:gd name="T33" fmla="*/ 851 h 851"/>
                <a:gd name="T34" fmla="*/ 341 w 511"/>
                <a:gd name="T35" fmla="*/ 794 h 851"/>
                <a:gd name="T36" fmla="*/ 397 w 511"/>
                <a:gd name="T37" fmla="*/ 794 h 851"/>
                <a:gd name="T38" fmla="*/ 397 w 511"/>
                <a:gd name="T39" fmla="*/ 738 h 851"/>
                <a:gd name="T40" fmla="*/ 454 w 511"/>
                <a:gd name="T41" fmla="*/ 738 h 851"/>
                <a:gd name="T42" fmla="*/ 454 w 511"/>
                <a:gd name="T43" fmla="*/ 624 h 851"/>
                <a:gd name="T44" fmla="*/ 511 w 511"/>
                <a:gd name="T45" fmla="*/ 624 h 851"/>
                <a:gd name="T46" fmla="*/ 511 w 511"/>
                <a:gd name="T47" fmla="*/ 171 h 851"/>
                <a:gd name="T48" fmla="*/ 454 w 511"/>
                <a:gd name="T49" fmla="*/ 171 h 851"/>
                <a:gd name="T50" fmla="*/ 454 w 511"/>
                <a:gd name="T51" fmla="*/ 114 h 851"/>
                <a:gd name="T52" fmla="*/ 341 w 511"/>
                <a:gd name="T53" fmla="*/ 114 h 851"/>
                <a:gd name="T54" fmla="*/ 341 w 511"/>
                <a:gd name="T55" fmla="*/ 57 h 851"/>
                <a:gd name="T56" fmla="*/ 284 w 511"/>
                <a:gd name="T57" fmla="*/ 57 h 851"/>
                <a:gd name="T58" fmla="*/ 284 w 511"/>
                <a:gd name="T59" fmla="*/ 0 h 851"/>
                <a:gd name="T60" fmla="*/ 227 w 511"/>
                <a:gd name="T61" fmla="*/ 0 h 851"/>
                <a:gd name="T62" fmla="*/ 170 w 511"/>
                <a:gd name="T63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1" h="851">
                  <a:moveTo>
                    <a:pt x="170" y="0"/>
                  </a:moveTo>
                  <a:lnTo>
                    <a:pt x="170" y="171"/>
                  </a:lnTo>
                  <a:lnTo>
                    <a:pt x="114" y="171"/>
                  </a:lnTo>
                  <a:lnTo>
                    <a:pt x="114" y="284"/>
                  </a:lnTo>
                  <a:lnTo>
                    <a:pt x="57" y="284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11"/>
                  </a:lnTo>
                  <a:lnTo>
                    <a:pt x="0" y="511"/>
                  </a:lnTo>
                  <a:lnTo>
                    <a:pt x="0" y="738"/>
                  </a:lnTo>
                  <a:lnTo>
                    <a:pt x="57" y="738"/>
                  </a:lnTo>
                  <a:lnTo>
                    <a:pt x="57" y="794"/>
                  </a:lnTo>
                  <a:lnTo>
                    <a:pt x="227" y="794"/>
                  </a:lnTo>
                  <a:lnTo>
                    <a:pt x="227" y="851"/>
                  </a:lnTo>
                  <a:lnTo>
                    <a:pt x="341" y="851"/>
                  </a:lnTo>
                  <a:lnTo>
                    <a:pt x="341" y="794"/>
                  </a:lnTo>
                  <a:lnTo>
                    <a:pt x="397" y="794"/>
                  </a:lnTo>
                  <a:lnTo>
                    <a:pt x="397" y="738"/>
                  </a:lnTo>
                  <a:lnTo>
                    <a:pt x="454" y="738"/>
                  </a:lnTo>
                  <a:lnTo>
                    <a:pt x="454" y="624"/>
                  </a:lnTo>
                  <a:lnTo>
                    <a:pt x="511" y="624"/>
                  </a:lnTo>
                  <a:lnTo>
                    <a:pt x="511" y="171"/>
                  </a:lnTo>
                  <a:lnTo>
                    <a:pt x="454" y="171"/>
                  </a:lnTo>
                  <a:lnTo>
                    <a:pt x="454" y="114"/>
                  </a:lnTo>
                  <a:lnTo>
                    <a:pt x="341" y="114"/>
                  </a:lnTo>
                  <a:lnTo>
                    <a:pt x="341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227" y="0"/>
                  </a:lnTo>
                  <a:lnTo>
                    <a:pt x="17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5" name="Freeform 281"/>
            <p:cNvSpPr>
              <a:spLocks/>
            </p:cNvSpPr>
            <p:nvPr/>
          </p:nvSpPr>
          <p:spPr bwMode="auto">
            <a:xfrm>
              <a:off x="586" y="2218"/>
              <a:ext cx="1020" cy="1020"/>
            </a:xfrm>
            <a:custGeom>
              <a:avLst/>
              <a:gdLst>
                <a:gd name="T0" fmla="*/ 907 w 1020"/>
                <a:gd name="T1" fmla="*/ 907 h 1020"/>
                <a:gd name="T2" fmla="*/ 850 w 1020"/>
                <a:gd name="T3" fmla="*/ 850 h 1020"/>
                <a:gd name="T4" fmla="*/ 567 w 1020"/>
                <a:gd name="T5" fmla="*/ 793 h 1020"/>
                <a:gd name="T6" fmla="*/ 453 w 1020"/>
                <a:gd name="T7" fmla="*/ 963 h 1020"/>
                <a:gd name="T8" fmla="*/ 397 w 1020"/>
                <a:gd name="T9" fmla="*/ 1020 h 1020"/>
                <a:gd name="T10" fmla="*/ 283 w 1020"/>
                <a:gd name="T11" fmla="*/ 963 h 1020"/>
                <a:gd name="T12" fmla="*/ 170 w 1020"/>
                <a:gd name="T13" fmla="*/ 1020 h 1020"/>
                <a:gd name="T14" fmla="*/ 113 w 1020"/>
                <a:gd name="T15" fmla="*/ 907 h 1020"/>
                <a:gd name="T16" fmla="*/ 57 w 1020"/>
                <a:gd name="T17" fmla="*/ 737 h 1020"/>
                <a:gd name="T18" fmla="*/ 0 w 1020"/>
                <a:gd name="T19" fmla="*/ 680 h 1020"/>
                <a:gd name="T20" fmla="*/ 113 w 1020"/>
                <a:gd name="T21" fmla="*/ 567 h 1020"/>
                <a:gd name="T22" fmla="*/ 0 w 1020"/>
                <a:gd name="T23" fmla="*/ 510 h 1020"/>
                <a:gd name="T24" fmla="*/ 57 w 1020"/>
                <a:gd name="T25" fmla="*/ 283 h 1020"/>
                <a:gd name="T26" fmla="*/ 113 w 1020"/>
                <a:gd name="T27" fmla="*/ 340 h 1020"/>
                <a:gd name="T28" fmla="*/ 227 w 1020"/>
                <a:gd name="T29" fmla="*/ 396 h 1020"/>
                <a:gd name="T30" fmla="*/ 340 w 1020"/>
                <a:gd name="T31" fmla="*/ 453 h 1020"/>
                <a:gd name="T32" fmla="*/ 453 w 1020"/>
                <a:gd name="T33" fmla="*/ 510 h 1020"/>
                <a:gd name="T34" fmla="*/ 510 w 1020"/>
                <a:gd name="T35" fmla="*/ 453 h 1020"/>
                <a:gd name="T36" fmla="*/ 567 w 1020"/>
                <a:gd name="T37" fmla="*/ 396 h 1020"/>
                <a:gd name="T38" fmla="*/ 624 w 1020"/>
                <a:gd name="T39" fmla="*/ 340 h 1020"/>
                <a:gd name="T40" fmla="*/ 680 w 1020"/>
                <a:gd name="T41" fmla="*/ 283 h 1020"/>
                <a:gd name="T42" fmla="*/ 737 w 1020"/>
                <a:gd name="T43" fmla="*/ 226 h 1020"/>
                <a:gd name="T44" fmla="*/ 794 w 1020"/>
                <a:gd name="T45" fmla="*/ 170 h 1020"/>
                <a:gd name="T46" fmla="*/ 850 w 1020"/>
                <a:gd name="T47" fmla="*/ 113 h 1020"/>
                <a:gd name="T48" fmla="*/ 964 w 1020"/>
                <a:gd name="T49" fmla="*/ 0 h 1020"/>
                <a:gd name="T50" fmla="*/ 907 w 1020"/>
                <a:gd name="T51" fmla="*/ 113 h 1020"/>
                <a:gd name="T52" fmla="*/ 850 w 1020"/>
                <a:gd name="T53" fmla="*/ 170 h 1020"/>
                <a:gd name="T54" fmla="*/ 907 w 1020"/>
                <a:gd name="T55" fmla="*/ 283 h 1020"/>
                <a:gd name="T56" fmla="*/ 850 w 1020"/>
                <a:gd name="T57" fmla="*/ 340 h 1020"/>
                <a:gd name="T58" fmla="*/ 907 w 1020"/>
                <a:gd name="T59" fmla="*/ 567 h 1020"/>
                <a:gd name="T60" fmla="*/ 964 w 1020"/>
                <a:gd name="T61" fmla="*/ 623 h 1020"/>
                <a:gd name="T62" fmla="*/ 907 w 1020"/>
                <a:gd name="T63" fmla="*/ 737 h 1020"/>
                <a:gd name="T64" fmla="*/ 1020 w 1020"/>
                <a:gd name="T65" fmla="*/ 793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20" h="1020">
                  <a:moveTo>
                    <a:pt x="1020" y="907"/>
                  </a:moveTo>
                  <a:lnTo>
                    <a:pt x="907" y="907"/>
                  </a:lnTo>
                  <a:lnTo>
                    <a:pt x="907" y="850"/>
                  </a:lnTo>
                  <a:lnTo>
                    <a:pt x="850" y="850"/>
                  </a:lnTo>
                  <a:lnTo>
                    <a:pt x="850" y="793"/>
                  </a:lnTo>
                  <a:lnTo>
                    <a:pt x="567" y="793"/>
                  </a:lnTo>
                  <a:lnTo>
                    <a:pt x="567" y="963"/>
                  </a:lnTo>
                  <a:lnTo>
                    <a:pt x="453" y="963"/>
                  </a:lnTo>
                  <a:lnTo>
                    <a:pt x="453" y="1020"/>
                  </a:lnTo>
                  <a:lnTo>
                    <a:pt x="397" y="1020"/>
                  </a:lnTo>
                  <a:lnTo>
                    <a:pt x="397" y="963"/>
                  </a:lnTo>
                  <a:lnTo>
                    <a:pt x="283" y="963"/>
                  </a:lnTo>
                  <a:lnTo>
                    <a:pt x="283" y="1020"/>
                  </a:lnTo>
                  <a:lnTo>
                    <a:pt x="170" y="1020"/>
                  </a:lnTo>
                  <a:lnTo>
                    <a:pt x="170" y="907"/>
                  </a:lnTo>
                  <a:lnTo>
                    <a:pt x="113" y="907"/>
                  </a:lnTo>
                  <a:lnTo>
                    <a:pt x="113" y="737"/>
                  </a:lnTo>
                  <a:lnTo>
                    <a:pt x="57" y="737"/>
                  </a:lnTo>
                  <a:lnTo>
                    <a:pt x="57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0" y="510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396"/>
                  </a:lnTo>
                  <a:lnTo>
                    <a:pt x="227" y="396"/>
                  </a:lnTo>
                  <a:lnTo>
                    <a:pt x="227" y="453"/>
                  </a:lnTo>
                  <a:lnTo>
                    <a:pt x="340" y="453"/>
                  </a:lnTo>
                  <a:lnTo>
                    <a:pt x="340" y="510"/>
                  </a:lnTo>
                  <a:lnTo>
                    <a:pt x="453" y="510"/>
                  </a:lnTo>
                  <a:lnTo>
                    <a:pt x="453" y="453"/>
                  </a:lnTo>
                  <a:lnTo>
                    <a:pt x="510" y="453"/>
                  </a:lnTo>
                  <a:lnTo>
                    <a:pt x="510" y="396"/>
                  </a:lnTo>
                  <a:lnTo>
                    <a:pt x="567" y="396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680" y="283"/>
                  </a:lnTo>
                  <a:lnTo>
                    <a:pt x="680" y="226"/>
                  </a:lnTo>
                  <a:lnTo>
                    <a:pt x="737" y="226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850" y="113"/>
                  </a:lnTo>
                  <a:lnTo>
                    <a:pt x="850" y="0"/>
                  </a:lnTo>
                  <a:lnTo>
                    <a:pt x="964" y="0"/>
                  </a:lnTo>
                  <a:lnTo>
                    <a:pt x="964" y="113"/>
                  </a:lnTo>
                  <a:lnTo>
                    <a:pt x="907" y="113"/>
                  </a:lnTo>
                  <a:lnTo>
                    <a:pt x="907" y="170"/>
                  </a:lnTo>
                  <a:lnTo>
                    <a:pt x="850" y="170"/>
                  </a:lnTo>
                  <a:lnTo>
                    <a:pt x="850" y="283"/>
                  </a:lnTo>
                  <a:lnTo>
                    <a:pt x="907" y="283"/>
                  </a:lnTo>
                  <a:lnTo>
                    <a:pt x="907" y="340"/>
                  </a:lnTo>
                  <a:lnTo>
                    <a:pt x="850" y="340"/>
                  </a:lnTo>
                  <a:lnTo>
                    <a:pt x="850" y="567"/>
                  </a:lnTo>
                  <a:lnTo>
                    <a:pt x="907" y="567"/>
                  </a:lnTo>
                  <a:lnTo>
                    <a:pt x="907" y="623"/>
                  </a:lnTo>
                  <a:lnTo>
                    <a:pt x="964" y="623"/>
                  </a:lnTo>
                  <a:lnTo>
                    <a:pt x="964" y="737"/>
                  </a:lnTo>
                  <a:lnTo>
                    <a:pt x="907" y="737"/>
                  </a:lnTo>
                  <a:lnTo>
                    <a:pt x="907" y="793"/>
                  </a:lnTo>
                  <a:lnTo>
                    <a:pt x="1020" y="793"/>
                  </a:lnTo>
                  <a:lnTo>
                    <a:pt x="1020" y="90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6" name="Freeform 282"/>
            <p:cNvSpPr>
              <a:spLocks/>
            </p:cNvSpPr>
            <p:nvPr/>
          </p:nvSpPr>
          <p:spPr bwMode="auto">
            <a:xfrm>
              <a:off x="1210" y="5790"/>
              <a:ext cx="737" cy="964"/>
            </a:xfrm>
            <a:custGeom>
              <a:avLst/>
              <a:gdLst>
                <a:gd name="T0" fmla="*/ 737 w 737"/>
                <a:gd name="T1" fmla="*/ 850 h 964"/>
                <a:gd name="T2" fmla="*/ 623 w 737"/>
                <a:gd name="T3" fmla="*/ 850 h 964"/>
                <a:gd name="T4" fmla="*/ 623 w 737"/>
                <a:gd name="T5" fmla="*/ 907 h 964"/>
                <a:gd name="T6" fmla="*/ 510 w 737"/>
                <a:gd name="T7" fmla="*/ 907 h 964"/>
                <a:gd name="T8" fmla="*/ 510 w 737"/>
                <a:gd name="T9" fmla="*/ 964 h 964"/>
                <a:gd name="T10" fmla="*/ 170 w 737"/>
                <a:gd name="T11" fmla="*/ 964 h 964"/>
                <a:gd name="T12" fmla="*/ 170 w 737"/>
                <a:gd name="T13" fmla="*/ 907 h 964"/>
                <a:gd name="T14" fmla="*/ 0 w 737"/>
                <a:gd name="T15" fmla="*/ 907 h 964"/>
                <a:gd name="T16" fmla="*/ 0 w 737"/>
                <a:gd name="T17" fmla="*/ 850 h 964"/>
                <a:gd name="T18" fmla="*/ 56 w 737"/>
                <a:gd name="T19" fmla="*/ 850 h 964"/>
                <a:gd name="T20" fmla="*/ 56 w 737"/>
                <a:gd name="T21" fmla="*/ 794 h 964"/>
                <a:gd name="T22" fmla="*/ 113 w 737"/>
                <a:gd name="T23" fmla="*/ 794 h 964"/>
                <a:gd name="T24" fmla="*/ 113 w 737"/>
                <a:gd name="T25" fmla="*/ 510 h 964"/>
                <a:gd name="T26" fmla="*/ 56 w 737"/>
                <a:gd name="T27" fmla="*/ 510 h 964"/>
                <a:gd name="T28" fmla="*/ 56 w 737"/>
                <a:gd name="T29" fmla="*/ 397 h 964"/>
                <a:gd name="T30" fmla="*/ 113 w 737"/>
                <a:gd name="T31" fmla="*/ 397 h 964"/>
                <a:gd name="T32" fmla="*/ 113 w 737"/>
                <a:gd name="T33" fmla="*/ 340 h 964"/>
                <a:gd name="T34" fmla="*/ 170 w 737"/>
                <a:gd name="T35" fmla="*/ 340 h 964"/>
                <a:gd name="T36" fmla="*/ 170 w 737"/>
                <a:gd name="T37" fmla="*/ 170 h 964"/>
                <a:gd name="T38" fmla="*/ 226 w 737"/>
                <a:gd name="T39" fmla="*/ 170 h 964"/>
                <a:gd name="T40" fmla="*/ 226 w 737"/>
                <a:gd name="T41" fmla="*/ 113 h 964"/>
                <a:gd name="T42" fmla="*/ 340 w 737"/>
                <a:gd name="T43" fmla="*/ 113 h 964"/>
                <a:gd name="T44" fmla="*/ 340 w 737"/>
                <a:gd name="T45" fmla="*/ 56 h 964"/>
                <a:gd name="T46" fmla="*/ 396 w 737"/>
                <a:gd name="T47" fmla="*/ 56 h 964"/>
                <a:gd name="T48" fmla="*/ 396 w 737"/>
                <a:gd name="T49" fmla="*/ 0 h 964"/>
                <a:gd name="T50" fmla="*/ 453 w 737"/>
                <a:gd name="T51" fmla="*/ 0 h 964"/>
                <a:gd name="T52" fmla="*/ 453 w 737"/>
                <a:gd name="T53" fmla="*/ 56 h 964"/>
                <a:gd name="T54" fmla="*/ 510 w 737"/>
                <a:gd name="T55" fmla="*/ 56 h 964"/>
                <a:gd name="T56" fmla="*/ 510 w 737"/>
                <a:gd name="T57" fmla="*/ 113 h 964"/>
                <a:gd name="T58" fmla="*/ 453 w 737"/>
                <a:gd name="T59" fmla="*/ 113 h 964"/>
                <a:gd name="T60" fmla="*/ 453 w 737"/>
                <a:gd name="T61" fmla="*/ 170 h 964"/>
                <a:gd name="T62" fmla="*/ 510 w 737"/>
                <a:gd name="T63" fmla="*/ 170 h 964"/>
                <a:gd name="T64" fmla="*/ 510 w 737"/>
                <a:gd name="T65" fmla="*/ 227 h 964"/>
                <a:gd name="T66" fmla="*/ 623 w 737"/>
                <a:gd name="T67" fmla="*/ 227 h 964"/>
                <a:gd name="T68" fmla="*/ 623 w 737"/>
                <a:gd name="T69" fmla="*/ 340 h 964"/>
                <a:gd name="T70" fmla="*/ 680 w 737"/>
                <a:gd name="T71" fmla="*/ 340 h 964"/>
                <a:gd name="T72" fmla="*/ 680 w 737"/>
                <a:gd name="T73" fmla="*/ 737 h 964"/>
                <a:gd name="T74" fmla="*/ 737 w 737"/>
                <a:gd name="T75" fmla="*/ 737 h 964"/>
                <a:gd name="T76" fmla="*/ 737 w 737"/>
                <a:gd name="T77" fmla="*/ 85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37" h="964">
                  <a:moveTo>
                    <a:pt x="737" y="850"/>
                  </a:moveTo>
                  <a:lnTo>
                    <a:pt x="623" y="850"/>
                  </a:lnTo>
                  <a:lnTo>
                    <a:pt x="623" y="907"/>
                  </a:lnTo>
                  <a:lnTo>
                    <a:pt x="510" y="907"/>
                  </a:lnTo>
                  <a:lnTo>
                    <a:pt x="510" y="964"/>
                  </a:lnTo>
                  <a:lnTo>
                    <a:pt x="170" y="964"/>
                  </a:lnTo>
                  <a:lnTo>
                    <a:pt x="170" y="907"/>
                  </a:lnTo>
                  <a:lnTo>
                    <a:pt x="0" y="907"/>
                  </a:lnTo>
                  <a:lnTo>
                    <a:pt x="0" y="850"/>
                  </a:lnTo>
                  <a:lnTo>
                    <a:pt x="56" y="850"/>
                  </a:lnTo>
                  <a:lnTo>
                    <a:pt x="56" y="794"/>
                  </a:lnTo>
                  <a:lnTo>
                    <a:pt x="113" y="794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170"/>
                  </a:lnTo>
                  <a:lnTo>
                    <a:pt x="226" y="170"/>
                  </a:lnTo>
                  <a:lnTo>
                    <a:pt x="226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396" y="56"/>
                  </a:lnTo>
                  <a:lnTo>
                    <a:pt x="396" y="0"/>
                  </a:lnTo>
                  <a:lnTo>
                    <a:pt x="453" y="0"/>
                  </a:lnTo>
                  <a:lnTo>
                    <a:pt x="453" y="56"/>
                  </a:lnTo>
                  <a:lnTo>
                    <a:pt x="510" y="56"/>
                  </a:lnTo>
                  <a:lnTo>
                    <a:pt x="510" y="113"/>
                  </a:lnTo>
                  <a:lnTo>
                    <a:pt x="453" y="113"/>
                  </a:lnTo>
                  <a:lnTo>
                    <a:pt x="453" y="170"/>
                  </a:lnTo>
                  <a:lnTo>
                    <a:pt x="510" y="170"/>
                  </a:lnTo>
                  <a:lnTo>
                    <a:pt x="510" y="227"/>
                  </a:lnTo>
                  <a:lnTo>
                    <a:pt x="623" y="227"/>
                  </a:lnTo>
                  <a:lnTo>
                    <a:pt x="623" y="340"/>
                  </a:lnTo>
                  <a:lnTo>
                    <a:pt x="680" y="340"/>
                  </a:lnTo>
                  <a:lnTo>
                    <a:pt x="680" y="737"/>
                  </a:lnTo>
                  <a:lnTo>
                    <a:pt x="737" y="737"/>
                  </a:lnTo>
                  <a:lnTo>
                    <a:pt x="737" y="85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7" name="Freeform 283"/>
            <p:cNvSpPr>
              <a:spLocks/>
            </p:cNvSpPr>
            <p:nvPr/>
          </p:nvSpPr>
          <p:spPr bwMode="auto">
            <a:xfrm>
              <a:off x="2911" y="6243"/>
              <a:ext cx="1531" cy="1645"/>
            </a:xfrm>
            <a:custGeom>
              <a:avLst/>
              <a:gdLst>
                <a:gd name="T0" fmla="*/ 0 w 1531"/>
                <a:gd name="T1" fmla="*/ 851 h 1645"/>
                <a:gd name="T2" fmla="*/ 56 w 1531"/>
                <a:gd name="T3" fmla="*/ 737 h 1645"/>
                <a:gd name="T4" fmla="*/ 0 w 1531"/>
                <a:gd name="T5" fmla="*/ 681 h 1645"/>
                <a:gd name="T6" fmla="*/ 56 w 1531"/>
                <a:gd name="T7" fmla="*/ 624 h 1645"/>
                <a:gd name="T8" fmla="*/ 113 w 1531"/>
                <a:gd name="T9" fmla="*/ 567 h 1645"/>
                <a:gd name="T10" fmla="*/ 170 w 1531"/>
                <a:gd name="T11" fmla="*/ 511 h 1645"/>
                <a:gd name="T12" fmla="*/ 226 w 1531"/>
                <a:gd name="T13" fmla="*/ 454 h 1645"/>
                <a:gd name="T14" fmla="*/ 283 w 1531"/>
                <a:gd name="T15" fmla="*/ 397 h 1645"/>
                <a:gd name="T16" fmla="*/ 340 w 1531"/>
                <a:gd name="T17" fmla="*/ 227 h 1645"/>
                <a:gd name="T18" fmla="*/ 453 w 1531"/>
                <a:gd name="T19" fmla="*/ 114 h 1645"/>
                <a:gd name="T20" fmla="*/ 397 w 1531"/>
                <a:gd name="T21" fmla="*/ 0 h 1645"/>
                <a:gd name="T22" fmla="*/ 567 w 1531"/>
                <a:gd name="T23" fmla="*/ 57 h 1645"/>
                <a:gd name="T24" fmla="*/ 737 w 1531"/>
                <a:gd name="T25" fmla="*/ 114 h 1645"/>
                <a:gd name="T26" fmla="*/ 680 w 1531"/>
                <a:gd name="T27" fmla="*/ 170 h 1645"/>
                <a:gd name="T28" fmla="*/ 737 w 1531"/>
                <a:gd name="T29" fmla="*/ 227 h 1645"/>
                <a:gd name="T30" fmla="*/ 793 w 1531"/>
                <a:gd name="T31" fmla="*/ 114 h 1645"/>
                <a:gd name="T32" fmla="*/ 907 w 1531"/>
                <a:gd name="T33" fmla="*/ 170 h 1645"/>
                <a:gd name="T34" fmla="*/ 1020 w 1531"/>
                <a:gd name="T35" fmla="*/ 454 h 1645"/>
                <a:gd name="T36" fmla="*/ 1077 w 1531"/>
                <a:gd name="T37" fmla="*/ 511 h 1645"/>
                <a:gd name="T38" fmla="*/ 1190 w 1531"/>
                <a:gd name="T39" fmla="*/ 511 h 1645"/>
                <a:gd name="T40" fmla="*/ 1304 w 1531"/>
                <a:gd name="T41" fmla="*/ 567 h 1645"/>
                <a:gd name="T42" fmla="*/ 1360 w 1531"/>
                <a:gd name="T43" fmla="*/ 737 h 1645"/>
                <a:gd name="T44" fmla="*/ 1417 w 1531"/>
                <a:gd name="T45" fmla="*/ 964 h 1645"/>
                <a:gd name="T46" fmla="*/ 1474 w 1531"/>
                <a:gd name="T47" fmla="*/ 1078 h 1645"/>
                <a:gd name="T48" fmla="*/ 1531 w 1531"/>
                <a:gd name="T49" fmla="*/ 1134 h 1645"/>
                <a:gd name="T50" fmla="*/ 1474 w 1531"/>
                <a:gd name="T51" fmla="*/ 1248 h 1645"/>
                <a:gd name="T52" fmla="*/ 1417 w 1531"/>
                <a:gd name="T53" fmla="*/ 1304 h 1645"/>
                <a:gd name="T54" fmla="*/ 1360 w 1531"/>
                <a:gd name="T55" fmla="*/ 1361 h 1645"/>
                <a:gd name="T56" fmla="*/ 1304 w 1531"/>
                <a:gd name="T57" fmla="*/ 1418 h 1645"/>
                <a:gd name="T58" fmla="*/ 1247 w 1531"/>
                <a:gd name="T59" fmla="*/ 1475 h 1645"/>
                <a:gd name="T60" fmla="*/ 1190 w 1531"/>
                <a:gd name="T61" fmla="*/ 1531 h 1645"/>
                <a:gd name="T62" fmla="*/ 1077 w 1531"/>
                <a:gd name="T63" fmla="*/ 1588 h 1645"/>
                <a:gd name="T64" fmla="*/ 1020 w 1531"/>
                <a:gd name="T65" fmla="*/ 1531 h 1645"/>
                <a:gd name="T66" fmla="*/ 907 w 1531"/>
                <a:gd name="T67" fmla="*/ 1588 h 1645"/>
                <a:gd name="T68" fmla="*/ 793 w 1531"/>
                <a:gd name="T69" fmla="*/ 1645 h 1645"/>
                <a:gd name="T70" fmla="*/ 567 w 1531"/>
                <a:gd name="T71" fmla="*/ 1531 h 1645"/>
                <a:gd name="T72" fmla="*/ 453 w 1531"/>
                <a:gd name="T73" fmla="*/ 1418 h 1645"/>
                <a:gd name="T74" fmla="*/ 397 w 1531"/>
                <a:gd name="T75" fmla="*/ 1191 h 1645"/>
                <a:gd name="T76" fmla="*/ 170 w 1531"/>
                <a:gd name="T77" fmla="*/ 1078 h 1645"/>
                <a:gd name="T78" fmla="*/ 113 w 1531"/>
                <a:gd name="T79" fmla="*/ 1021 h 1645"/>
                <a:gd name="T80" fmla="*/ 0 w 1531"/>
                <a:gd name="T81" fmla="*/ 908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31" h="1645">
                  <a:moveTo>
                    <a:pt x="0" y="908"/>
                  </a:moveTo>
                  <a:lnTo>
                    <a:pt x="0" y="851"/>
                  </a:lnTo>
                  <a:lnTo>
                    <a:pt x="56" y="851"/>
                  </a:lnTo>
                  <a:lnTo>
                    <a:pt x="56" y="737"/>
                  </a:lnTo>
                  <a:lnTo>
                    <a:pt x="0" y="737"/>
                  </a:lnTo>
                  <a:lnTo>
                    <a:pt x="0" y="681"/>
                  </a:lnTo>
                  <a:lnTo>
                    <a:pt x="56" y="681"/>
                  </a:lnTo>
                  <a:lnTo>
                    <a:pt x="56" y="624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511"/>
                  </a:lnTo>
                  <a:lnTo>
                    <a:pt x="226" y="511"/>
                  </a:lnTo>
                  <a:lnTo>
                    <a:pt x="226" y="454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114"/>
                  </a:lnTo>
                  <a:lnTo>
                    <a:pt x="397" y="114"/>
                  </a:lnTo>
                  <a:lnTo>
                    <a:pt x="397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737" y="57"/>
                  </a:lnTo>
                  <a:lnTo>
                    <a:pt x="737" y="114"/>
                  </a:lnTo>
                  <a:lnTo>
                    <a:pt x="680" y="114"/>
                  </a:lnTo>
                  <a:lnTo>
                    <a:pt x="680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793" y="227"/>
                  </a:lnTo>
                  <a:lnTo>
                    <a:pt x="793" y="114"/>
                  </a:lnTo>
                  <a:lnTo>
                    <a:pt x="907" y="114"/>
                  </a:lnTo>
                  <a:lnTo>
                    <a:pt x="907" y="170"/>
                  </a:lnTo>
                  <a:lnTo>
                    <a:pt x="1020" y="170"/>
                  </a:lnTo>
                  <a:lnTo>
                    <a:pt x="1020" y="454"/>
                  </a:lnTo>
                  <a:lnTo>
                    <a:pt x="1077" y="454"/>
                  </a:lnTo>
                  <a:lnTo>
                    <a:pt x="1077" y="511"/>
                  </a:lnTo>
                  <a:lnTo>
                    <a:pt x="1134" y="511"/>
                  </a:lnTo>
                  <a:lnTo>
                    <a:pt x="1190" y="511"/>
                  </a:lnTo>
                  <a:lnTo>
                    <a:pt x="1190" y="567"/>
                  </a:lnTo>
                  <a:lnTo>
                    <a:pt x="1304" y="567"/>
                  </a:lnTo>
                  <a:lnTo>
                    <a:pt x="1304" y="737"/>
                  </a:lnTo>
                  <a:lnTo>
                    <a:pt x="1360" y="737"/>
                  </a:lnTo>
                  <a:lnTo>
                    <a:pt x="1360" y="964"/>
                  </a:lnTo>
                  <a:lnTo>
                    <a:pt x="1417" y="964"/>
                  </a:lnTo>
                  <a:lnTo>
                    <a:pt x="1417" y="1078"/>
                  </a:lnTo>
                  <a:lnTo>
                    <a:pt x="1474" y="1078"/>
                  </a:lnTo>
                  <a:lnTo>
                    <a:pt x="1474" y="1134"/>
                  </a:lnTo>
                  <a:lnTo>
                    <a:pt x="1531" y="1134"/>
                  </a:lnTo>
                  <a:lnTo>
                    <a:pt x="1531" y="1248"/>
                  </a:lnTo>
                  <a:lnTo>
                    <a:pt x="1474" y="1248"/>
                  </a:lnTo>
                  <a:lnTo>
                    <a:pt x="1474" y="1304"/>
                  </a:lnTo>
                  <a:lnTo>
                    <a:pt x="1417" y="1304"/>
                  </a:lnTo>
                  <a:lnTo>
                    <a:pt x="1417" y="1361"/>
                  </a:lnTo>
                  <a:lnTo>
                    <a:pt x="1360" y="1361"/>
                  </a:lnTo>
                  <a:lnTo>
                    <a:pt x="1360" y="1418"/>
                  </a:lnTo>
                  <a:lnTo>
                    <a:pt x="1304" y="1418"/>
                  </a:lnTo>
                  <a:lnTo>
                    <a:pt x="1304" y="1475"/>
                  </a:lnTo>
                  <a:lnTo>
                    <a:pt x="1247" y="1475"/>
                  </a:lnTo>
                  <a:lnTo>
                    <a:pt x="1247" y="1531"/>
                  </a:lnTo>
                  <a:lnTo>
                    <a:pt x="1190" y="1531"/>
                  </a:lnTo>
                  <a:lnTo>
                    <a:pt x="1190" y="1588"/>
                  </a:lnTo>
                  <a:lnTo>
                    <a:pt x="1077" y="1588"/>
                  </a:lnTo>
                  <a:lnTo>
                    <a:pt x="1077" y="1531"/>
                  </a:lnTo>
                  <a:lnTo>
                    <a:pt x="1020" y="1531"/>
                  </a:lnTo>
                  <a:lnTo>
                    <a:pt x="1020" y="1588"/>
                  </a:lnTo>
                  <a:lnTo>
                    <a:pt x="907" y="1588"/>
                  </a:lnTo>
                  <a:lnTo>
                    <a:pt x="907" y="1645"/>
                  </a:lnTo>
                  <a:lnTo>
                    <a:pt x="793" y="1645"/>
                  </a:lnTo>
                  <a:lnTo>
                    <a:pt x="793" y="1531"/>
                  </a:lnTo>
                  <a:lnTo>
                    <a:pt x="567" y="1531"/>
                  </a:lnTo>
                  <a:lnTo>
                    <a:pt x="567" y="1418"/>
                  </a:lnTo>
                  <a:lnTo>
                    <a:pt x="453" y="1418"/>
                  </a:lnTo>
                  <a:lnTo>
                    <a:pt x="453" y="1191"/>
                  </a:lnTo>
                  <a:lnTo>
                    <a:pt x="397" y="1191"/>
                  </a:lnTo>
                  <a:lnTo>
                    <a:pt x="397" y="1078"/>
                  </a:lnTo>
                  <a:lnTo>
                    <a:pt x="170" y="1078"/>
                  </a:lnTo>
                  <a:lnTo>
                    <a:pt x="170" y="1021"/>
                  </a:lnTo>
                  <a:lnTo>
                    <a:pt x="113" y="1021"/>
                  </a:lnTo>
                  <a:lnTo>
                    <a:pt x="113" y="908"/>
                  </a:lnTo>
                  <a:lnTo>
                    <a:pt x="0" y="90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8" name="Freeform 284"/>
            <p:cNvSpPr>
              <a:spLocks/>
            </p:cNvSpPr>
            <p:nvPr/>
          </p:nvSpPr>
          <p:spPr bwMode="auto">
            <a:xfrm>
              <a:off x="3988" y="6300"/>
              <a:ext cx="680" cy="1191"/>
            </a:xfrm>
            <a:custGeom>
              <a:avLst/>
              <a:gdLst>
                <a:gd name="T0" fmla="*/ 567 w 680"/>
                <a:gd name="T1" fmla="*/ 1191 h 1191"/>
                <a:gd name="T2" fmla="*/ 454 w 680"/>
                <a:gd name="T3" fmla="*/ 1191 h 1191"/>
                <a:gd name="T4" fmla="*/ 454 w 680"/>
                <a:gd name="T5" fmla="*/ 1077 h 1191"/>
                <a:gd name="T6" fmla="*/ 397 w 680"/>
                <a:gd name="T7" fmla="*/ 1077 h 1191"/>
                <a:gd name="T8" fmla="*/ 397 w 680"/>
                <a:gd name="T9" fmla="*/ 1021 h 1191"/>
                <a:gd name="T10" fmla="*/ 340 w 680"/>
                <a:gd name="T11" fmla="*/ 1021 h 1191"/>
                <a:gd name="T12" fmla="*/ 340 w 680"/>
                <a:gd name="T13" fmla="*/ 907 h 1191"/>
                <a:gd name="T14" fmla="*/ 283 w 680"/>
                <a:gd name="T15" fmla="*/ 907 h 1191"/>
                <a:gd name="T16" fmla="*/ 283 w 680"/>
                <a:gd name="T17" fmla="*/ 680 h 1191"/>
                <a:gd name="T18" fmla="*/ 227 w 680"/>
                <a:gd name="T19" fmla="*/ 680 h 1191"/>
                <a:gd name="T20" fmla="*/ 227 w 680"/>
                <a:gd name="T21" fmla="*/ 284 h 1191"/>
                <a:gd name="T22" fmla="*/ 57 w 680"/>
                <a:gd name="T23" fmla="*/ 284 h 1191"/>
                <a:gd name="T24" fmla="*/ 57 w 680"/>
                <a:gd name="T25" fmla="*/ 170 h 1191"/>
                <a:gd name="T26" fmla="*/ 0 w 680"/>
                <a:gd name="T27" fmla="*/ 170 h 1191"/>
                <a:gd name="T28" fmla="*/ 0 w 680"/>
                <a:gd name="T29" fmla="*/ 57 h 1191"/>
                <a:gd name="T30" fmla="*/ 57 w 680"/>
                <a:gd name="T31" fmla="*/ 57 h 1191"/>
                <a:gd name="T32" fmla="*/ 57 w 680"/>
                <a:gd name="T33" fmla="*/ 0 h 1191"/>
                <a:gd name="T34" fmla="*/ 227 w 680"/>
                <a:gd name="T35" fmla="*/ 0 h 1191"/>
                <a:gd name="T36" fmla="*/ 227 w 680"/>
                <a:gd name="T37" fmla="*/ 57 h 1191"/>
                <a:gd name="T38" fmla="*/ 454 w 680"/>
                <a:gd name="T39" fmla="*/ 57 h 1191"/>
                <a:gd name="T40" fmla="*/ 454 w 680"/>
                <a:gd name="T41" fmla="*/ 0 h 1191"/>
                <a:gd name="T42" fmla="*/ 510 w 680"/>
                <a:gd name="T43" fmla="*/ 0 h 1191"/>
                <a:gd name="T44" fmla="*/ 510 w 680"/>
                <a:gd name="T45" fmla="*/ 57 h 1191"/>
                <a:gd name="T46" fmla="*/ 624 w 680"/>
                <a:gd name="T47" fmla="*/ 57 h 1191"/>
                <a:gd name="T48" fmla="*/ 624 w 680"/>
                <a:gd name="T49" fmla="*/ 113 h 1191"/>
                <a:gd name="T50" fmla="*/ 680 w 680"/>
                <a:gd name="T51" fmla="*/ 113 h 1191"/>
                <a:gd name="T52" fmla="*/ 680 w 680"/>
                <a:gd name="T53" fmla="*/ 170 h 1191"/>
                <a:gd name="T54" fmla="*/ 624 w 680"/>
                <a:gd name="T55" fmla="*/ 170 h 1191"/>
                <a:gd name="T56" fmla="*/ 624 w 680"/>
                <a:gd name="T57" fmla="*/ 227 h 1191"/>
                <a:gd name="T58" fmla="*/ 510 w 680"/>
                <a:gd name="T59" fmla="*/ 227 h 1191"/>
                <a:gd name="T60" fmla="*/ 510 w 680"/>
                <a:gd name="T61" fmla="*/ 284 h 1191"/>
                <a:gd name="T62" fmla="*/ 454 w 680"/>
                <a:gd name="T63" fmla="*/ 284 h 1191"/>
                <a:gd name="T64" fmla="*/ 454 w 680"/>
                <a:gd name="T65" fmla="*/ 340 h 1191"/>
                <a:gd name="T66" fmla="*/ 510 w 680"/>
                <a:gd name="T67" fmla="*/ 340 h 1191"/>
                <a:gd name="T68" fmla="*/ 510 w 680"/>
                <a:gd name="T69" fmla="*/ 510 h 1191"/>
                <a:gd name="T70" fmla="*/ 454 w 680"/>
                <a:gd name="T71" fmla="*/ 510 h 1191"/>
                <a:gd name="T72" fmla="*/ 454 w 680"/>
                <a:gd name="T73" fmla="*/ 567 h 1191"/>
                <a:gd name="T74" fmla="*/ 510 w 680"/>
                <a:gd name="T75" fmla="*/ 567 h 1191"/>
                <a:gd name="T76" fmla="*/ 510 w 680"/>
                <a:gd name="T77" fmla="*/ 624 h 1191"/>
                <a:gd name="T78" fmla="*/ 680 w 680"/>
                <a:gd name="T79" fmla="*/ 624 h 1191"/>
                <a:gd name="T80" fmla="*/ 680 w 680"/>
                <a:gd name="T81" fmla="*/ 737 h 1191"/>
                <a:gd name="T82" fmla="*/ 624 w 680"/>
                <a:gd name="T83" fmla="*/ 737 h 1191"/>
                <a:gd name="T84" fmla="*/ 624 w 680"/>
                <a:gd name="T85" fmla="*/ 851 h 1191"/>
                <a:gd name="T86" fmla="*/ 567 w 680"/>
                <a:gd name="T87" fmla="*/ 851 h 1191"/>
                <a:gd name="T88" fmla="*/ 567 w 680"/>
                <a:gd name="T89" fmla="*/ 964 h 1191"/>
                <a:gd name="T90" fmla="*/ 510 w 680"/>
                <a:gd name="T91" fmla="*/ 964 h 1191"/>
                <a:gd name="T92" fmla="*/ 510 w 680"/>
                <a:gd name="T93" fmla="*/ 1077 h 1191"/>
                <a:gd name="T94" fmla="*/ 567 w 680"/>
                <a:gd name="T95" fmla="*/ 1077 h 1191"/>
                <a:gd name="T96" fmla="*/ 567 w 680"/>
                <a:gd name="T97" fmla="*/ 1191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80" h="1191">
                  <a:moveTo>
                    <a:pt x="567" y="1191"/>
                  </a:moveTo>
                  <a:lnTo>
                    <a:pt x="454" y="1191"/>
                  </a:lnTo>
                  <a:lnTo>
                    <a:pt x="454" y="1077"/>
                  </a:lnTo>
                  <a:lnTo>
                    <a:pt x="397" y="1077"/>
                  </a:lnTo>
                  <a:lnTo>
                    <a:pt x="397" y="1021"/>
                  </a:lnTo>
                  <a:lnTo>
                    <a:pt x="340" y="1021"/>
                  </a:lnTo>
                  <a:lnTo>
                    <a:pt x="340" y="907"/>
                  </a:lnTo>
                  <a:lnTo>
                    <a:pt x="283" y="907"/>
                  </a:lnTo>
                  <a:lnTo>
                    <a:pt x="283" y="680"/>
                  </a:lnTo>
                  <a:lnTo>
                    <a:pt x="227" y="680"/>
                  </a:lnTo>
                  <a:lnTo>
                    <a:pt x="227" y="284"/>
                  </a:lnTo>
                  <a:lnTo>
                    <a:pt x="57" y="284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624" y="57"/>
                  </a:lnTo>
                  <a:lnTo>
                    <a:pt x="624" y="113"/>
                  </a:lnTo>
                  <a:lnTo>
                    <a:pt x="680" y="113"/>
                  </a:lnTo>
                  <a:lnTo>
                    <a:pt x="680" y="170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510" y="227"/>
                  </a:lnTo>
                  <a:lnTo>
                    <a:pt x="510" y="284"/>
                  </a:lnTo>
                  <a:lnTo>
                    <a:pt x="454" y="284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510"/>
                  </a:lnTo>
                  <a:lnTo>
                    <a:pt x="454" y="510"/>
                  </a:lnTo>
                  <a:lnTo>
                    <a:pt x="454" y="567"/>
                  </a:lnTo>
                  <a:lnTo>
                    <a:pt x="510" y="567"/>
                  </a:lnTo>
                  <a:lnTo>
                    <a:pt x="510" y="624"/>
                  </a:lnTo>
                  <a:lnTo>
                    <a:pt x="680" y="624"/>
                  </a:lnTo>
                  <a:lnTo>
                    <a:pt x="680" y="737"/>
                  </a:lnTo>
                  <a:lnTo>
                    <a:pt x="624" y="737"/>
                  </a:lnTo>
                  <a:lnTo>
                    <a:pt x="624" y="851"/>
                  </a:lnTo>
                  <a:lnTo>
                    <a:pt x="567" y="851"/>
                  </a:lnTo>
                  <a:lnTo>
                    <a:pt x="567" y="964"/>
                  </a:lnTo>
                  <a:lnTo>
                    <a:pt x="510" y="964"/>
                  </a:lnTo>
                  <a:lnTo>
                    <a:pt x="510" y="1077"/>
                  </a:lnTo>
                  <a:lnTo>
                    <a:pt x="567" y="1077"/>
                  </a:lnTo>
                  <a:lnTo>
                    <a:pt x="567" y="119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9" name="Freeform 285"/>
            <p:cNvSpPr>
              <a:spLocks/>
            </p:cNvSpPr>
            <p:nvPr/>
          </p:nvSpPr>
          <p:spPr bwMode="auto">
            <a:xfrm>
              <a:off x="2514" y="6017"/>
              <a:ext cx="850" cy="850"/>
            </a:xfrm>
            <a:custGeom>
              <a:avLst/>
              <a:gdLst>
                <a:gd name="T0" fmla="*/ 453 w 850"/>
                <a:gd name="T1" fmla="*/ 56 h 850"/>
                <a:gd name="T2" fmla="*/ 453 w 850"/>
                <a:gd name="T3" fmla="*/ 113 h 850"/>
                <a:gd name="T4" fmla="*/ 113 w 850"/>
                <a:gd name="T5" fmla="*/ 113 h 850"/>
                <a:gd name="T6" fmla="*/ 113 w 850"/>
                <a:gd name="T7" fmla="*/ 170 h 850"/>
                <a:gd name="T8" fmla="*/ 0 w 850"/>
                <a:gd name="T9" fmla="*/ 170 h 850"/>
                <a:gd name="T10" fmla="*/ 0 w 850"/>
                <a:gd name="T11" fmla="*/ 283 h 850"/>
                <a:gd name="T12" fmla="*/ 56 w 850"/>
                <a:gd name="T13" fmla="*/ 283 h 850"/>
                <a:gd name="T14" fmla="*/ 56 w 850"/>
                <a:gd name="T15" fmla="*/ 340 h 850"/>
                <a:gd name="T16" fmla="*/ 113 w 850"/>
                <a:gd name="T17" fmla="*/ 340 h 850"/>
                <a:gd name="T18" fmla="*/ 113 w 850"/>
                <a:gd name="T19" fmla="*/ 396 h 850"/>
                <a:gd name="T20" fmla="*/ 170 w 850"/>
                <a:gd name="T21" fmla="*/ 396 h 850"/>
                <a:gd name="T22" fmla="*/ 170 w 850"/>
                <a:gd name="T23" fmla="*/ 453 h 850"/>
                <a:gd name="T24" fmla="*/ 226 w 850"/>
                <a:gd name="T25" fmla="*/ 453 h 850"/>
                <a:gd name="T26" fmla="*/ 226 w 850"/>
                <a:gd name="T27" fmla="*/ 623 h 850"/>
                <a:gd name="T28" fmla="*/ 283 w 850"/>
                <a:gd name="T29" fmla="*/ 623 h 850"/>
                <a:gd name="T30" fmla="*/ 283 w 850"/>
                <a:gd name="T31" fmla="*/ 680 h 850"/>
                <a:gd name="T32" fmla="*/ 340 w 850"/>
                <a:gd name="T33" fmla="*/ 680 h 850"/>
                <a:gd name="T34" fmla="*/ 340 w 850"/>
                <a:gd name="T35" fmla="*/ 793 h 850"/>
                <a:gd name="T36" fmla="*/ 453 w 850"/>
                <a:gd name="T37" fmla="*/ 793 h 850"/>
                <a:gd name="T38" fmla="*/ 453 w 850"/>
                <a:gd name="T39" fmla="*/ 850 h 850"/>
                <a:gd name="T40" fmla="*/ 510 w 850"/>
                <a:gd name="T41" fmla="*/ 850 h 850"/>
                <a:gd name="T42" fmla="*/ 510 w 850"/>
                <a:gd name="T43" fmla="*/ 793 h 850"/>
                <a:gd name="T44" fmla="*/ 567 w 850"/>
                <a:gd name="T45" fmla="*/ 793 h 850"/>
                <a:gd name="T46" fmla="*/ 567 w 850"/>
                <a:gd name="T47" fmla="*/ 737 h 850"/>
                <a:gd name="T48" fmla="*/ 623 w 850"/>
                <a:gd name="T49" fmla="*/ 737 h 850"/>
                <a:gd name="T50" fmla="*/ 623 w 850"/>
                <a:gd name="T51" fmla="*/ 680 h 850"/>
                <a:gd name="T52" fmla="*/ 680 w 850"/>
                <a:gd name="T53" fmla="*/ 680 h 850"/>
                <a:gd name="T54" fmla="*/ 680 w 850"/>
                <a:gd name="T55" fmla="*/ 623 h 850"/>
                <a:gd name="T56" fmla="*/ 737 w 850"/>
                <a:gd name="T57" fmla="*/ 623 h 850"/>
                <a:gd name="T58" fmla="*/ 737 w 850"/>
                <a:gd name="T59" fmla="*/ 453 h 850"/>
                <a:gd name="T60" fmla="*/ 850 w 850"/>
                <a:gd name="T61" fmla="*/ 453 h 850"/>
                <a:gd name="T62" fmla="*/ 850 w 850"/>
                <a:gd name="T63" fmla="*/ 339 h 850"/>
                <a:gd name="T64" fmla="*/ 794 w 850"/>
                <a:gd name="T65" fmla="*/ 340 h 850"/>
                <a:gd name="T66" fmla="*/ 794 w 850"/>
                <a:gd name="T67" fmla="*/ 170 h 850"/>
                <a:gd name="T68" fmla="*/ 737 w 850"/>
                <a:gd name="T69" fmla="*/ 170 h 850"/>
                <a:gd name="T70" fmla="*/ 737 w 850"/>
                <a:gd name="T71" fmla="*/ 113 h 850"/>
                <a:gd name="T72" fmla="*/ 680 w 850"/>
                <a:gd name="T73" fmla="*/ 113 h 850"/>
                <a:gd name="T74" fmla="*/ 680 w 850"/>
                <a:gd name="T75" fmla="*/ 56 h 850"/>
                <a:gd name="T76" fmla="*/ 623 w 850"/>
                <a:gd name="T77" fmla="*/ 56 h 850"/>
                <a:gd name="T78" fmla="*/ 623 w 850"/>
                <a:gd name="T79" fmla="*/ 0 h 850"/>
                <a:gd name="T80" fmla="*/ 510 w 850"/>
                <a:gd name="T81" fmla="*/ 0 h 850"/>
                <a:gd name="T82" fmla="*/ 510 w 850"/>
                <a:gd name="T83" fmla="*/ 56 h 850"/>
                <a:gd name="T84" fmla="*/ 453 w 850"/>
                <a:gd name="T85" fmla="*/ 56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50" h="850">
                  <a:moveTo>
                    <a:pt x="453" y="56"/>
                  </a:moveTo>
                  <a:lnTo>
                    <a:pt x="453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396"/>
                  </a:lnTo>
                  <a:lnTo>
                    <a:pt x="170" y="396"/>
                  </a:lnTo>
                  <a:lnTo>
                    <a:pt x="170" y="453"/>
                  </a:lnTo>
                  <a:lnTo>
                    <a:pt x="226" y="453"/>
                  </a:lnTo>
                  <a:lnTo>
                    <a:pt x="226" y="623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340" y="680"/>
                  </a:lnTo>
                  <a:lnTo>
                    <a:pt x="340" y="793"/>
                  </a:lnTo>
                  <a:lnTo>
                    <a:pt x="453" y="793"/>
                  </a:lnTo>
                  <a:lnTo>
                    <a:pt x="453" y="850"/>
                  </a:lnTo>
                  <a:lnTo>
                    <a:pt x="510" y="850"/>
                  </a:lnTo>
                  <a:lnTo>
                    <a:pt x="510" y="793"/>
                  </a:lnTo>
                  <a:lnTo>
                    <a:pt x="567" y="793"/>
                  </a:lnTo>
                  <a:lnTo>
                    <a:pt x="567" y="737"/>
                  </a:lnTo>
                  <a:lnTo>
                    <a:pt x="623" y="737"/>
                  </a:lnTo>
                  <a:lnTo>
                    <a:pt x="623" y="680"/>
                  </a:lnTo>
                  <a:lnTo>
                    <a:pt x="680" y="680"/>
                  </a:lnTo>
                  <a:lnTo>
                    <a:pt x="680" y="623"/>
                  </a:lnTo>
                  <a:lnTo>
                    <a:pt x="737" y="623"/>
                  </a:lnTo>
                  <a:lnTo>
                    <a:pt x="737" y="453"/>
                  </a:lnTo>
                  <a:lnTo>
                    <a:pt x="850" y="453"/>
                  </a:lnTo>
                  <a:lnTo>
                    <a:pt x="850" y="339"/>
                  </a:lnTo>
                  <a:lnTo>
                    <a:pt x="794" y="340"/>
                  </a:lnTo>
                  <a:lnTo>
                    <a:pt x="794" y="170"/>
                  </a:lnTo>
                  <a:lnTo>
                    <a:pt x="737" y="170"/>
                  </a:lnTo>
                  <a:lnTo>
                    <a:pt x="737" y="113"/>
                  </a:lnTo>
                  <a:lnTo>
                    <a:pt x="680" y="113"/>
                  </a:lnTo>
                  <a:lnTo>
                    <a:pt x="680" y="56"/>
                  </a:lnTo>
                  <a:lnTo>
                    <a:pt x="623" y="56"/>
                  </a:lnTo>
                  <a:lnTo>
                    <a:pt x="623" y="0"/>
                  </a:lnTo>
                  <a:lnTo>
                    <a:pt x="510" y="0"/>
                  </a:lnTo>
                  <a:lnTo>
                    <a:pt x="510" y="56"/>
                  </a:lnTo>
                  <a:lnTo>
                    <a:pt x="453" y="5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0" name="Freeform 286"/>
            <p:cNvSpPr>
              <a:spLocks/>
            </p:cNvSpPr>
            <p:nvPr/>
          </p:nvSpPr>
          <p:spPr bwMode="auto">
            <a:xfrm>
              <a:off x="2684" y="5336"/>
              <a:ext cx="1871" cy="1474"/>
            </a:xfrm>
            <a:custGeom>
              <a:avLst/>
              <a:gdLst>
                <a:gd name="T0" fmla="*/ 1361 w 1871"/>
                <a:gd name="T1" fmla="*/ 114 h 1474"/>
                <a:gd name="T2" fmla="*/ 1247 w 1871"/>
                <a:gd name="T3" fmla="*/ 170 h 1474"/>
                <a:gd name="T4" fmla="*/ 1134 w 1871"/>
                <a:gd name="T5" fmla="*/ 114 h 1474"/>
                <a:gd name="T6" fmla="*/ 1020 w 1871"/>
                <a:gd name="T7" fmla="*/ 170 h 1474"/>
                <a:gd name="T8" fmla="*/ 964 w 1871"/>
                <a:gd name="T9" fmla="*/ 284 h 1474"/>
                <a:gd name="T10" fmla="*/ 907 w 1871"/>
                <a:gd name="T11" fmla="*/ 227 h 1474"/>
                <a:gd name="T12" fmla="*/ 850 w 1871"/>
                <a:gd name="T13" fmla="*/ 170 h 1474"/>
                <a:gd name="T14" fmla="*/ 794 w 1871"/>
                <a:gd name="T15" fmla="*/ 114 h 1474"/>
                <a:gd name="T16" fmla="*/ 737 w 1871"/>
                <a:gd name="T17" fmla="*/ 170 h 1474"/>
                <a:gd name="T18" fmla="*/ 680 w 1871"/>
                <a:gd name="T19" fmla="*/ 227 h 1474"/>
                <a:gd name="T20" fmla="*/ 567 w 1871"/>
                <a:gd name="T21" fmla="*/ 0 h 1474"/>
                <a:gd name="T22" fmla="*/ 453 w 1871"/>
                <a:gd name="T23" fmla="*/ 57 h 1474"/>
                <a:gd name="T24" fmla="*/ 340 w 1871"/>
                <a:gd name="T25" fmla="*/ 114 h 1474"/>
                <a:gd name="T26" fmla="*/ 283 w 1871"/>
                <a:gd name="T27" fmla="*/ 57 h 1474"/>
                <a:gd name="T28" fmla="*/ 0 w 1871"/>
                <a:gd name="T29" fmla="*/ 170 h 1474"/>
                <a:gd name="T30" fmla="*/ 113 w 1871"/>
                <a:gd name="T31" fmla="*/ 227 h 1474"/>
                <a:gd name="T32" fmla="*/ 227 w 1871"/>
                <a:gd name="T33" fmla="*/ 284 h 1474"/>
                <a:gd name="T34" fmla="*/ 283 w 1871"/>
                <a:gd name="T35" fmla="*/ 397 h 1474"/>
                <a:gd name="T36" fmla="*/ 227 w 1871"/>
                <a:gd name="T37" fmla="*/ 567 h 1474"/>
                <a:gd name="T38" fmla="*/ 340 w 1871"/>
                <a:gd name="T39" fmla="*/ 737 h 1474"/>
                <a:gd name="T40" fmla="*/ 453 w 1871"/>
                <a:gd name="T41" fmla="*/ 681 h 1474"/>
                <a:gd name="T42" fmla="*/ 510 w 1871"/>
                <a:gd name="T43" fmla="*/ 737 h 1474"/>
                <a:gd name="T44" fmla="*/ 567 w 1871"/>
                <a:gd name="T45" fmla="*/ 794 h 1474"/>
                <a:gd name="T46" fmla="*/ 624 w 1871"/>
                <a:gd name="T47" fmla="*/ 851 h 1474"/>
                <a:gd name="T48" fmla="*/ 794 w 1871"/>
                <a:gd name="T49" fmla="*/ 907 h 1474"/>
                <a:gd name="T50" fmla="*/ 964 w 1871"/>
                <a:gd name="T51" fmla="*/ 964 h 1474"/>
                <a:gd name="T52" fmla="*/ 907 w 1871"/>
                <a:gd name="T53" fmla="*/ 1021 h 1474"/>
                <a:gd name="T54" fmla="*/ 964 w 1871"/>
                <a:gd name="T55" fmla="*/ 1077 h 1474"/>
                <a:gd name="T56" fmla="*/ 1020 w 1871"/>
                <a:gd name="T57" fmla="*/ 1134 h 1474"/>
                <a:gd name="T58" fmla="*/ 1134 w 1871"/>
                <a:gd name="T59" fmla="*/ 1021 h 1474"/>
                <a:gd name="T60" fmla="*/ 1247 w 1871"/>
                <a:gd name="T61" fmla="*/ 1077 h 1474"/>
                <a:gd name="T62" fmla="*/ 1304 w 1871"/>
                <a:gd name="T63" fmla="*/ 1361 h 1474"/>
                <a:gd name="T64" fmla="*/ 1417 w 1871"/>
                <a:gd name="T65" fmla="*/ 1418 h 1474"/>
                <a:gd name="T66" fmla="*/ 1531 w 1871"/>
                <a:gd name="T67" fmla="*/ 1474 h 1474"/>
                <a:gd name="T68" fmla="*/ 1361 w 1871"/>
                <a:gd name="T69" fmla="*/ 1248 h 1474"/>
                <a:gd name="T70" fmla="*/ 1304 w 1871"/>
                <a:gd name="T71" fmla="*/ 1134 h 1474"/>
                <a:gd name="T72" fmla="*/ 1361 w 1871"/>
                <a:gd name="T73" fmla="*/ 1021 h 1474"/>
                <a:gd name="T74" fmla="*/ 1531 w 1871"/>
                <a:gd name="T75" fmla="*/ 964 h 1474"/>
                <a:gd name="T76" fmla="*/ 1758 w 1871"/>
                <a:gd name="T77" fmla="*/ 1021 h 1474"/>
                <a:gd name="T78" fmla="*/ 1814 w 1871"/>
                <a:gd name="T79" fmla="*/ 964 h 1474"/>
                <a:gd name="T80" fmla="*/ 1871 w 1871"/>
                <a:gd name="T81" fmla="*/ 907 h 1474"/>
                <a:gd name="T82" fmla="*/ 1758 w 1871"/>
                <a:gd name="T83" fmla="*/ 737 h 1474"/>
                <a:gd name="T84" fmla="*/ 1701 w 1871"/>
                <a:gd name="T85" fmla="*/ 681 h 1474"/>
                <a:gd name="T86" fmla="*/ 1644 w 1871"/>
                <a:gd name="T87" fmla="*/ 624 h 1474"/>
                <a:gd name="T88" fmla="*/ 1531 w 1871"/>
                <a:gd name="T89" fmla="*/ 510 h 1474"/>
                <a:gd name="T90" fmla="*/ 1644 w 1871"/>
                <a:gd name="T91" fmla="*/ 397 h 1474"/>
                <a:gd name="T92" fmla="*/ 1587 w 1871"/>
                <a:gd name="T93" fmla="*/ 340 h 1474"/>
                <a:gd name="T94" fmla="*/ 1531 w 1871"/>
                <a:gd name="T95" fmla="*/ 28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71" h="1474">
                  <a:moveTo>
                    <a:pt x="1531" y="114"/>
                  </a:moveTo>
                  <a:lnTo>
                    <a:pt x="1361" y="114"/>
                  </a:lnTo>
                  <a:lnTo>
                    <a:pt x="1361" y="170"/>
                  </a:lnTo>
                  <a:lnTo>
                    <a:pt x="1247" y="170"/>
                  </a:lnTo>
                  <a:lnTo>
                    <a:pt x="1247" y="114"/>
                  </a:lnTo>
                  <a:lnTo>
                    <a:pt x="1134" y="114"/>
                  </a:lnTo>
                  <a:lnTo>
                    <a:pt x="1134" y="170"/>
                  </a:lnTo>
                  <a:lnTo>
                    <a:pt x="1020" y="170"/>
                  </a:lnTo>
                  <a:lnTo>
                    <a:pt x="1020" y="284"/>
                  </a:lnTo>
                  <a:lnTo>
                    <a:pt x="964" y="284"/>
                  </a:lnTo>
                  <a:lnTo>
                    <a:pt x="964" y="227"/>
                  </a:lnTo>
                  <a:lnTo>
                    <a:pt x="907" y="227"/>
                  </a:lnTo>
                  <a:lnTo>
                    <a:pt x="907" y="170"/>
                  </a:lnTo>
                  <a:lnTo>
                    <a:pt x="850" y="170"/>
                  </a:lnTo>
                  <a:lnTo>
                    <a:pt x="850" y="114"/>
                  </a:lnTo>
                  <a:lnTo>
                    <a:pt x="794" y="114"/>
                  </a:lnTo>
                  <a:lnTo>
                    <a:pt x="794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453" y="57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227" y="284"/>
                  </a:lnTo>
                  <a:lnTo>
                    <a:pt x="227" y="397"/>
                  </a:lnTo>
                  <a:lnTo>
                    <a:pt x="283" y="397"/>
                  </a:lnTo>
                  <a:lnTo>
                    <a:pt x="283" y="567"/>
                  </a:lnTo>
                  <a:lnTo>
                    <a:pt x="227" y="567"/>
                  </a:lnTo>
                  <a:lnTo>
                    <a:pt x="227" y="737"/>
                  </a:lnTo>
                  <a:lnTo>
                    <a:pt x="340" y="737"/>
                  </a:lnTo>
                  <a:lnTo>
                    <a:pt x="340" y="681"/>
                  </a:lnTo>
                  <a:lnTo>
                    <a:pt x="453" y="681"/>
                  </a:lnTo>
                  <a:lnTo>
                    <a:pt x="453" y="737"/>
                  </a:lnTo>
                  <a:lnTo>
                    <a:pt x="510" y="737"/>
                  </a:lnTo>
                  <a:lnTo>
                    <a:pt x="510" y="794"/>
                  </a:lnTo>
                  <a:lnTo>
                    <a:pt x="567" y="794"/>
                  </a:lnTo>
                  <a:lnTo>
                    <a:pt x="567" y="851"/>
                  </a:lnTo>
                  <a:lnTo>
                    <a:pt x="624" y="851"/>
                  </a:lnTo>
                  <a:lnTo>
                    <a:pt x="624" y="907"/>
                  </a:lnTo>
                  <a:lnTo>
                    <a:pt x="794" y="907"/>
                  </a:lnTo>
                  <a:lnTo>
                    <a:pt x="794" y="964"/>
                  </a:lnTo>
                  <a:lnTo>
                    <a:pt x="964" y="964"/>
                  </a:lnTo>
                  <a:lnTo>
                    <a:pt x="964" y="1021"/>
                  </a:lnTo>
                  <a:lnTo>
                    <a:pt x="907" y="1021"/>
                  </a:lnTo>
                  <a:lnTo>
                    <a:pt x="907" y="1077"/>
                  </a:lnTo>
                  <a:lnTo>
                    <a:pt x="964" y="1077"/>
                  </a:lnTo>
                  <a:lnTo>
                    <a:pt x="964" y="1134"/>
                  </a:lnTo>
                  <a:lnTo>
                    <a:pt x="1020" y="1134"/>
                  </a:lnTo>
                  <a:lnTo>
                    <a:pt x="1020" y="1021"/>
                  </a:lnTo>
                  <a:lnTo>
                    <a:pt x="1134" y="1021"/>
                  </a:lnTo>
                  <a:lnTo>
                    <a:pt x="1134" y="1077"/>
                  </a:lnTo>
                  <a:lnTo>
                    <a:pt x="1247" y="1077"/>
                  </a:lnTo>
                  <a:lnTo>
                    <a:pt x="1247" y="1361"/>
                  </a:lnTo>
                  <a:lnTo>
                    <a:pt x="1304" y="1361"/>
                  </a:lnTo>
                  <a:lnTo>
                    <a:pt x="1304" y="1418"/>
                  </a:lnTo>
                  <a:lnTo>
                    <a:pt x="1417" y="1418"/>
                  </a:lnTo>
                  <a:lnTo>
                    <a:pt x="1417" y="1474"/>
                  </a:lnTo>
                  <a:lnTo>
                    <a:pt x="1531" y="1474"/>
                  </a:lnTo>
                  <a:lnTo>
                    <a:pt x="1531" y="1248"/>
                  </a:lnTo>
                  <a:lnTo>
                    <a:pt x="1361" y="1248"/>
                  </a:lnTo>
                  <a:lnTo>
                    <a:pt x="1361" y="1134"/>
                  </a:lnTo>
                  <a:lnTo>
                    <a:pt x="1304" y="1134"/>
                  </a:lnTo>
                  <a:lnTo>
                    <a:pt x="1304" y="1021"/>
                  </a:lnTo>
                  <a:lnTo>
                    <a:pt x="1361" y="1021"/>
                  </a:lnTo>
                  <a:lnTo>
                    <a:pt x="1361" y="964"/>
                  </a:lnTo>
                  <a:lnTo>
                    <a:pt x="1531" y="964"/>
                  </a:lnTo>
                  <a:lnTo>
                    <a:pt x="1531" y="1021"/>
                  </a:lnTo>
                  <a:lnTo>
                    <a:pt x="1758" y="1021"/>
                  </a:lnTo>
                  <a:lnTo>
                    <a:pt x="1758" y="964"/>
                  </a:lnTo>
                  <a:lnTo>
                    <a:pt x="1814" y="964"/>
                  </a:lnTo>
                  <a:lnTo>
                    <a:pt x="1814" y="907"/>
                  </a:lnTo>
                  <a:lnTo>
                    <a:pt x="1871" y="907"/>
                  </a:lnTo>
                  <a:lnTo>
                    <a:pt x="1871" y="737"/>
                  </a:lnTo>
                  <a:lnTo>
                    <a:pt x="1758" y="737"/>
                  </a:lnTo>
                  <a:lnTo>
                    <a:pt x="1758" y="681"/>
                  </a:lnTo>
                  <a:lnTo>
                    <a:pt x="1701" y="681"/>
                  </a:lnTo>
                  <a:lnTo>
                    <a:pt x="1701" y="624"/>
                  </a:lnTo>
                  <a:lnTo>
                    <a:pt x="1644" y="624"/>
                  </a:lnTo>
                  <a:lnTo>
                    <a:pt x="1644" y="510"/>
                  </a:lnTo>
                  <a:lnTo>
                    <a:pt x="1531" y="510"/>
                  </a:lnTo>
                  <a:lnTo>
                    <a:pt x="1531" y="397"/>
                  </a:lnTo>
                  <a:lnTo>
                    <a:pt x="1644" y="397"/>
                  </a:lnTo>
                  <a:lnTo>
                    <a:pt x="1644" y="340"/>
                  </a:lnTo>
                  <a:lnTo>
                    <a:pt x="1587" y="340"/>
                  </a:lnTo>
                  <a:lnTo>
                    <a:pt x="1587" y="284"/>
                  </a:lnTo>
                  <a:lnTo>
                    <a:pt x="1531" y="284"/>
                  </a:lnTo>
                  <a:lnTo>
                    <a:pt x="1531" y="11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1" name="Freeform 287"/>
            <p:cNvSpPr>
              <a:spLocks/>
            </p:cNvSpPr>
            <p:nvPr/>
          </p:nvSpPr>
          <p:spPr bwMode="auto">
            <a:xfrm>
              <a:off x="3478" y="4939"/>
              <a:ext cx="793" cy="681"/>
            </a:xfrm>
            <a:custGeom>
              <a:avLst/>
              <a:gdLst>
                <a:gd name="T0" fmla="*/ 793 w 793"/>
                <a:gd name="T1" fmla="*/ 114 h 681"/>
                <a:gd name="T2" fmla="*/ 793 w 793"/>
                <a:gd name="T3" fmla="*/ 170 h 681"/>
                <a:gd name="T4" fmla="*/ 737 w 793"/>
                <a:gd name="T5" fmla="*/ 170 h 681"/>
                <a:gd name="T6" fmla="*/ 737 w 793"/>
                <a:gd name="T7" fmla="*/ 340 h 681"/>
                <a:gd name="T8" fmla="*/ 623 w 793"/>
                <a:gd name="T9" fmla="*/ 340 h 681"/>
                <a:gd name="T10" fmla="*/ 623 w 793"/>
                <a:gd name="T11" fmla="*/ 511 h 681"/>
                <a:gd name="T12" fmla="*/ 567 w 793"/>
                <a:gd name="T13" fmla="*/ 511 h 681"/>
                <a:gd name="T14" fmla="*/ 567 w 793"/>
                <a:gd name="T15" fmla="*/ 567 h 681"/>
                <a:gd name="T16" fmla="*/ 453 w 793"/>
                <a:gd name="T17" fmla="*/ 567 h 681"/>
                <a:gd name="T18" fmla="*/ 453 w 793"/>
                <a:gd name="T19" fmla="*/ 511 h 681"/>
                <a:gd name="T20" fmla="*/ 340 w 793"/>
                <a:gd name="T21" fmla="*/ 511 h 681"/>
                <a:gd name="T22" fmla="*/ 340 w 793"/>
                <a:gd name="T23" fmla="*/ 567 h 681"/>
                <a:gd name="T24" fmla="*/ 226 w 793"/>
                <a:gd name="T25" fmla="*/ 567 h 681"/>
                <a:gd name="T26" fmla="*/ 226 w 793"/>
                <a:gd name="T27" fmla="*/ 681 h 681"/>
                <a:gd name="T28" fmla="*/ 170 w 793"/>
                <a:gd name="T29" fmla="*/ 681 h 681"/>
                <a:gd name="T30" fmla="*/ 170 w 793"/>
                <a:gd name="T31" fmla="*/ 624 h 681"/>
                <a:gd name="T32" fmla="*/ 113 w 793"/>
                <a:gd name="T33" fmla="*/ 624 h 681"/>
                <a:gd name="T34" fmla="*/ 113 w 793"/>
                <a:gd name="T35" fmla="*/ 567 h 681"/>
                <a:gd name="T36" fmla="*/ 56 w 793"/>
                <a:gd name="T37" fmla="*/ 567 h 681"/>
                <a:gd name="T38" fmla="*/ 56 w 793"/>
                <a:gd name="T39" fmla="*/ 511 h 681"/>
                <a:gd name="T40" fmla="*/ 0 w 793"/>
                <a:gd name="T41" fmla="*/ 511 h 681"/>
                <a:gd name="T42" fmla="*/ 0 w 793"/>
                <a:gd name="T43" fmla="*/ 454 h 681"/>
                <a:gd name="T44" fmla="*/ 56 w 793"/>
                <a:gd name="T45" fmla="*/ 454 h 681"/>
                <a:gd name="T46" fmla="*/ 56 w 793"/>
                <a:gd name="T47" fmla="*/ 340 h 681"/>
                <a:gd name="T48" fmla="*/ 113 w 793"/>
                <a:gd name="T49" fmla="*/ 340 h 681"/>
                <a:gd name="T50" fmla="*/ 113 w 793"/>
                <a:gd name="T51" fmla="*/ 227 h 681"/>
                <a:gd name="T52" fmla="*/ 283 w 793"/>
                <a:gd name="T53" fmla="*/ 227 h 681"/>
                <a:gd name="T54" fmla="*/ 283 w 793"/>
                <a:gd name="T55" fmla="*/ 114 h 681"/>
                <a:gd name="T56" fmla="*/ 170 w 793"/>
                <a:gd name="T57" fmla="*/ 114 h 681"/>
                <a:gd name="T58" fmla="*/ 170 w 793"/>
                <a:gd name="T59" fmla="*/ 57 h 681"/>
                <a:gd name="T60" fmla="*/ 283 w 793"/>
                <a:gd name="T61" fmla="*/ 57 h 681"/>
                <a:gd name="T62" fmla="*/ 283 w 793"/>
                <a:gd name="T63" fmla="*/ 0 h 681"/>
                <a:gd name="T64" fmla="*/ 340 w 793"/>
                <a:gd name="T65" fmla="*/ 0 h 681"/>
                <a:gd name="T66" fmla="*/ 340 w 793"/>
                <a:gd name="T67" fmla="*/ 57 h 681"/>
                <a:gd name="T68" fmla="*/ 397 w 793"/>
                <a:gd name="T69" fmla="*/ 57 h 681"/>
                <a:gd name="T70" fmla="*/ 397 w 793"/>
                <a:gd name="T71" fmla="*/ 0 h 681"/>
                <a:gd name="T72" fmla="*/ 680 w 793"/>
                <a:gd name="T73" fmla="*/ 0 h 681"/>
                <a:gd name="T74" fmla="*/ 680 w 793"/>
                <a:gd name="T75" fmla="*/ 57 h 681"/>
                <a:gd name="T76" fmla="*/ 737 w 793"/>
                <a:gd name="T77" fmla="*/ 57 h 681"/>
                <a:gd name="T78" fmla="*/ 737 w 793"/>
                <a:gd name="T79" fmla="*/ 114 h 681"/>
                <a:gd name="T80" fmla="*/ 793 w 793"/>
                <a:gd name="T81" fmla="*/ 11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93" h="681">
                  <a:moveTo>
                    <a:pt x="793" y="114"/>
                  </a:moveTo>
                  <a:lnTo>
                    <a:pt x="793" y="170"/>
                  </a:lnTo>
                  <a:lnTo>
                    <a:pt x="737" y="170"/>
                  </a:lnTo>
                  <a:lnTo>
                    <a:pt x="737" y="340"/>
                  </a:lnTo>
                  <a:lnTo>
                    <a:pt x="623" y="340"/>
                  </a:lnTo>
                  <a:lnTo>
                    <a:pt x="623" y="511"/>
                  </a:lnTo>
                  <a:lnTo>
                    <a:pt x="567" y="511"/>
                  </a:lnTo>
                  <a:lnTo>
                    <a:pt x="567" y="567"/>
                  </a:lnTo>
                  <a:lnTo>
                    <a:pt x="453" y="567"/>
                  </a:lnTo>
                  <a:lnTo>
                    <a:pt x="453" y="511"/>
                  </a:lnTo>
                  <a:lnTo>
                    <a:pt x="340" y="511"/>
                  </a:lnTo>
                  <a:lnTo>
                    <a:pt x="340" y="567"/>
                  </a:lnTo>
                  <a:lnTo>
                    <a:pt x="226" y="567"/>
                  </a:lnTo>
                  <a:lnTo>
                    <a:pt x="226" y="681"/>
                  </a:lnTo>
                  <a:lnTo>
                    <a:pt x="170" y="681"/>
                  </a:lnTo>
                  <a:lnTo>
                    <a:pt x="170" y="624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511"/>
                  </a:lnTo>
                  <a:lnTo>
                    <a:pt x="0" y="511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283" y="227"/>
                  </a:lnTo>
                  <a:lnTo>
                    <a:pt x="283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737" y="57"/>
                  </a:lnTo>
                  <a:lnTo>
                    <a:pt x="737" y="114"/>
                  </a:lnTo>
                  <a:lnTo>
                    <a:pt x="793" y="11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4EF8AFC1-3473-41B2-921D-D80F8EB172A5}"/>
              </a:ext>
            </a:extLst>
          </p:cNvPr>
          <p:cNvSpPr txBox="1"/>
          <p:nvPr/>
        </p:nvSpPr>
        <p:spPr>
          <a:xfrm>
            <a:off x="129092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10" name="直線コネクタ 109">
            <a:extLst>
              <a:ext uri="{FF2B5EF4-FFF2-40B4-BE49-F238E27FC236}">
                <a16:creationId xmlns:a16="http://schemas.microsoft.com/office/drawing/2014/main" id="{DDC38962-2DA7-4846-95CB-EE28190D44B9}"/>
              </a:ext>
            </a:extLst>
          </p:cNvPr>
          <p:cNvCxnSpPr/>
          <p:nvPr/>
        </p:nvCxnSpPr>
        <p:spPr>
          <a:xfrm>
            <a:off x="155981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17FF59C7-857F-4AEA-B5DA-5419E7DA0C15}"/>
              </a:ext>
            </a:extLst>
          </p:cNvPr>
          <p:cNvGrpSpPr/>
          <p:nvPr/>
        </p:nvGrpSpPr>
        <p:grpSpPr>
          <a:xfrm>
            <a:off x="5035563" y="131815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" name="四角形: 上の 2 つの角を丸める 31">
              <a:extLst>
                <a:ext uri="{FF2B5EF4-FFF2-40B4-BE49-F238E27FC236}">
                  <a16:creationId xmlns:a16="http://schemas.microsoft.com/office/drawing/2014/main" id="{A61AACD4-57F9-4C78-A1FB-D7D2AF95D1B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小坂町</a:t>
              </a:r>
            </a:p>
          </p:txBody>
        </p:sp>
        <p:sp>
          <p:nvSpPr>
            <p:cNvPr id="33" name="四角形: 上の 2 つの角を丸める 32">
              <a:extLst>
                <a:ext uri="{FF2B5EF4-FFF2-40B4-BE49-F238E27FC236}">
                  <a16:creationId xmlns:a16="http://schemas.microsoft.com/office/drawing/2014/main" id="{2C6FB45C-4866-434B-B5C8-3106D98AFE5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FB4BC02B-5A18-4B23-AD2D-AD3AEA8A2B24}"/>
              </a:ext>
            </a:extLst>
          </p:cNvPr>
          <p:cNvGrpSpPr/>
          <p:nvPr/>
        </p:nvGrpSpPr>
        <p:grpSpPr>
          <a:xfrm>
            <a:off x="4174503" y="195061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5" name="四角形: 上の 2 つの角を丸める 34">
              <a:extLst>
                <a:ext uri="{FF2B5EF4-FFF2-40B4-BE49-F238E27FC236}">
                  <a16:creationId xmlns:a16="http://schemas.microsoft.com/office/drawing/2014/main" id="{F1D4E7BD-CDFB-430F-AF4A-E3F6539581C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大館市</a:t>
              </a:r>
            </a:p>
          </p:txBody>
        </p:sp>
        <p:sp>
          <p:nvSpPr>
            <p:cNvPr id="36" name="四角形: 上の 2 つの角を丸める 35">
              <a:extLst>
                <a:ext uri="{FF2B5EF4-FFF2-40B4-BE49-F238E27FC236}">
                  <a16:creationId xmlns:a16="http://schemas.microsoft.com/office/drawing/2014/main" id="{60FAD486-CA2E-4254-9799-DEC22200109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9241215E-EB96-4ACA-80B4-0AB9B2ED5587}"/>
              </a:ext>
            </a:extLst>
          </p:cNvPr>
          <p:cNvGrpSpPr/>
          <p:nvPr/>
        </p:nvGrpSpPr>
        <p:grpSpPr>
          <a:xfrm>
            <a:off x="5347983" y="243829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8" name="四角形: 上の 2 つの角を丸める 37">
              <a:extLst>
                <a:ext uri="{FF2B5EF4-FFF2-40B4-BE49-F238E27FC236}">
                  <a16:creationId xmlns:a16="http://schemas.microsoft.com/office/drawing/2014/main" id="{B7AECCEB-2571-4A16-AC19-2951563F6D2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鹿角市</a:t>
              </a:r>
            </a:p>
          </p:txBody>
        </p:sp>
        <p:sp>
          <p:nvSpPr>
            <p:cNvPr id="39" name="四角形: 上の 2 つの角を丸める 38">
              <a:extLst>
                <a:ext uri="{FF2B5EF4-FFF2-40B4-BE49-F238E27FC236}">
                  <a16:creationId xmlns:a16="http://schemas.microsoft.com/office/drawing/2014/main" id="{ADF7A757-149C-4A90-9E78-6C77098FDE2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1C433D26-7CE3-442E-898A-532A0DE28426}"/>
              </a:ext>
            </a:extLst>
          </p:cNvPr>
          <p:cNvGrpSpPr/>
          <p:nvPr/>
        </p:nvGrpSpPr>
        <p:grpSpPr>
          <a:xfrm>
            <a:off x="2977715" y="149341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1" name="四角形: 上の 2 つの角を丸める 40">
              <a:extLst>
                <a:ext uri="{FF2B5EF4-FFF2-40B4-BE49-F238E27FC236}">
                  <a16:creationId xmlns:a16="http://schemas.microsoft.com/office/drawing/2014/main" id="{5770F1CF-3773-4E06-BAA8-9B12489CC0D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藤里町</a:t>
              </a:r>
            </a:p>
          </p:txBody>
        </p:sp>
        <p:sp>
          <p:nvSpPr>
            <p:cNvPr id="42" name="四角形: 上の 2 つの角を丸める 41">
              <a:extLst>
                <a:ext uri="{FF2B5EF4-FFF2-40B4-BE49-F238E27FC236}">
                  <a16:creationId xmlns:a16="http://schemas.microsoft.com/office/drawing/2014/main" id="{1D60A3E1-BDEA-4D46-A380-914E6947F25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1F6BAB82-A3A2-44DE-9204-058C9F0CEBDD}"/>
              </a:ext>
            </a:extLst>
          </p:cNvPr>
          <p:cNvGrpSpPr/>
          <p:nvPr/>
        </p:nvGrpSpPr>
        <p:grpSpPr>
          <a:xfrm>
            <a:off x="2200923" y="149341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4" name="四角形: 上の 2 つの角を丸める 43">
              <a:extLst>
                <a:ext uri="{FF2B5EF4-FFF2-40B4-BE49-F238E27FC236}">
                  <a16:creationId xmlns:a16="http://schemas.microsoft.com/office/drawing/2014/main" id="{8D7D4AEB-0955-4A8A-971B-0DE29F8B83B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八峰町</a:t>
              </a:r>
            </a:p>
          </p:txBody>
        </p:sp>
        <p:sp>
          <p:nvSpPr>
            <p:cNvPr id="45" name="四角形: 上の 2 つの角を丸める 44">
              <a:extLst>
                <a:ext uri="{FF2B5EF4-FFF2-40B4-BE49-F238E27FC236}">
                  <a16:creationId xmlns:a16="http://schemas.microsoft.com/office/drawing/2014/main" id="{0A7BA20C-88EB-434B-A013-513EABCB9BB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45789C28-11CD-4539-9517-75343C29B225}"/>
              </a:ext>
            </a:extLst>
          </p:cNvPr>
          <p:cNvGrpSpPr/>
          <p:nvPr/>
        </p:nvGrpSpPr>
        <p:grpSpPr>
          <a:xfrm>
            <a:off x="2482415" y="238495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7" name="四角形: 上の 2 つの角を丸める 46">
              <a:extLst>
                <a:ext uri="{FF2B5EF4-FFF2-40B4-BE49-F238E27FC236}">
                  <a16:creationId xmlns:a16="http://schemas.microsoft.com/office/drawing/2014/main" id="{4FB3EDB8-EE0E-4490-A823-ECA6C33466E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能代市</a:t>
              </a:r>
            </a:p>
          </p:txBody>
        </p:sp>
        <p:sp>
          <p:nvSpPr>
            <p:cNvPr id="48" name="四角形: 上の 2 つの角を丸める 47">
              <a:extLst>
                <a:ext uri="{FF2B5EF4-FFF2-40B4-BE49-F238E27FC236}">
                  <a16:creationId xmlns:a16="http://schemas.microsoft.com/office/drawing/2014/main" id="{C93838A8-D9EF-4AD0-B862-C1DD31C9232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A6EC082A-3527-4287-969C-EC3090705B80}"/>
              </a:ext>
            </a:extLst>
          </p:cNvPr>
          <p:cNvGrpSpPr/>
          <p:nvPr/>
        </p:nvGrpSpPr>
        <p:grpSpPr>
          <a:xfrm>
            <a:off x="3853989" y="302948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0" name="四角形: 上の 2 つの角を丸める 49">
              <a:extLst>
                <a:ext uri="{FF2B5EF4-FFF2-40B4-BE49-F238E27FC236}">
                  <a16:creationId xmlns:a16="http://schemas.microsoft.com/office/drawing/2014/main" id="{0640508C-FCD1-4FFF-92CC-6C23D855092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北秋田市</a:t>
              </a:r>
            </a:p>
          </p:txBody>
        </p:sp>
        <p:sp>
          <p:nvSpPr>
            <p:cNvPr id="51" name="四角形: 上の 2 つの角を丸める 50">
              <a:extLst>
                <a:ext uri="{FF2B5EF4-FFF2-40B4-BE49-F238E27FC236}">
                  <a16:creationId xmlns:a16="http://schemas.microsoft.com/office/drawing/2014/main" id="{0F3CCB5C-BBCE-4221-B183-23E815B9AC1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12521420-5DF5-4FBA-A925-60CDA8A2C768}"/>
              </a:ext>
            </a:extLst>
          </p:cNvPr>
          <p:cNvGrpSpPr/>
          <p:nvPr/>
        </p:nvGrpSpPr>
        <p:grpSpPr>
          <a:xfrm>
            <a:off x="4669803" y="480811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3" name="四角形: 上の 2 つの角を丸める 52">
              <a:extLst>
                <a:ext uri="{FF2B5EF4-FFF2-40B4-BE49-F238E27FC236}">
                  <a16:creationId xmlns:a16="http://schemas.microsoft.com/office/drawing/2014/main" id="{81E18F04-25A5-404E-9C50-47BE0915633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仙北市</a:t>
              </a:r>
            </a:p>
          </p:txBody>
        </p:sp>
        <p:sp>
          <p:nvSpPr>
            <p:cNvPr id="54" name="四角形: 上の 2 つの角を丸める 53">
              <a:extLst>
                <a:ext uri="{FF2B5EF4-FFF2-40B4-BE49-F238E27FC236}">
                  <a16:creationId xmlns:a16="http://schemas.microsoft.com/office/drawing/2014/main" id="{268587C6-146C-4180-9D38-47779899337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69994277-21EC-4117-9735-CA5B01577913}"/>
              </a:ext>
            </a:extLst>
          </p:cNvPr>
          <p:cNvGrpSpPr/>
          <p:nvPr/>
        </p:nvGrpSpPr>
        <p:grpSpPr>
          <a:xfrm>
            <a:off x="2755659" y="496661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6" name="四角形: 上の 2 つの角を丸める 55">
              <a:extLst>
                <a:ext uri="{FF2B5EF4-FFF2-40B4-BE49-F238E27FC236}">
                  <a16:creationId xmlns:a16="http://schemas.microsoft.com/office/drawing/2014/main" id="{B61C1FEA-CA4B-473F-B92F-7636207BD74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秋田市</a:t>
              </a:r>
            </a:p>
          </p:txBody>
        </p:sp>
        <p:sp>
          <p:nvSpPr>
            <p:cNvPr id="57" name="四角形: 上の 2 つの角を丸める 56">
              <a:extLst>
                <a:ext uri="{FF2B5EF4-FFF2-40B4-BE49-F238E27FC236}">
                  <a16:creationId xmlns:a16="http://schemas.microsoft.com/office/drawing/2014/main" id="{2A59BF5C-E8E6-4207-A4FE-226E2CA558A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68C7C8A0-BA1F-4249-ABFC-F2BBEBB07716}"/>
              </a:ext>
            </a:extLst>
          </p:cNvPr>
          <p:cNvGrpSpPr/>
          <p:nvPr/>
        </p:nvGrpSpPr>
        <p:grpSpPr>
          <a:xfrm>
            <a:off x="3487179" y="597854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9" name="四角形: 上の 2 つの角を丸める 58">
              <a:extLst>
                <a:ext uri="{FF2B5EF4-FFF2-40B4-BE49-F238E27FC236}">
                  <a16:creationId xmlns:a16="http://schemas.microsoft.com/office/drawing/2014/main" id="{C71298D7-9A9A-4120-9FFD-79DE48A4C37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大仙市</a:t>
              </a:r>
            </a:p>
          </p:txBody>
        </p:sp>
        <p:sp>
          <p:nvSpPr>
            <p:cNvPr id="60" name="四角形: 上の 2 つの角を丸める 59">
              <a:extLst>
                <a:ext uri="{FF2B5EF4-FFF2-40B4-BE49-F238E27FC236}">
                  <a16:creationId xmlns:a16="http://schemas.microsoft.com/office/drawing/2014/main" id="{FB9FBA7B-BC4A-42D7-B3BC-1EB87DFD734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E0A0C458-A795-4C84-924D-A2EF53A62EC3}"/>
              </a:ext>
            </a:extLst>
          </p:cNvPr>
          <p:cNvGrpSpPr/>
          <p:nvPr/>
        </p:nvGrpSpPr>
        <p:grpSpPr>
          <a:xfrm>
            <a:off x="4438155" y="656376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2" name="四角形: 上の 2 つの角を丸める 61">
              <a:extLst>
                <a:ext uri="{FF2B5EF4-FFF2-40B4-BE49-F238E27FC236}">
                  <a16:creationId xmlns:a16="http://schemas.microsoft.com/office/drawing/2014/main" id="{48A70ABE-E2C1-4925-8E78-C1766E29821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美郷町</a:t>
              </a:r>
            </a:p>
          </p:txBody>
        </p:sp>
        <p:sp>
          <p:nvSpPr>
            <p:cNvPr id="63" name="四角形: 上の 2 つの角を丸める 62">
              <a:extLst>
                <a:ext uri="{FF2B5EF4-FFF2-40B4-BE49-F238E27FC236}">
                  <a16:creationId xmlns:a16="http://schemas.microsoft.com/office/drawing/2014/main" id="{DBB3575F-F018-4925-A0D8-2B1BEC578D4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701C6651-C533-4E4A-B035-7AF96DF7A65D}"/>
              </a:ext>
            </a:extLst>
          </p:cNvPr>
          <p:cNvGrpSpPr/>
          <p:nvPr/>
        </p:nvGrpSpPr>
        <p:grpSpPr>
          <a:xfrm>
            <a:off x="2463051" y="720994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5" name="四角形: 上の 2 つの角を丸める 64">
              <a:extLst>
                <a:ext uri="{FF2B5EF4-FFF2-40B4-BE49-F238E27FC236}">
                  <a16:creationId xmlns:a16="http://schemas.microsoft.com/office/drawing/2014/main" id="{CCC39F42-DC7C-4394-980A-40B0180C9F4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由利本荘市</a:t>
              </a:r>
            </a:p>
          </p:txBody>
        </p:sp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CF7E1C61-CB28-4C25-BEFD-3CE60F7FAC1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5B7DECE3-4B55-4C6F-BA6F-9D0D3194634F}"/>
              </a:ext>
            </a:extLst>
          </p:cNvPr>
          <p:cNvGrpSpPr/>
          <p:nvPr/>
        </p:nvGrpSpPr>
        <p:grpSpPr>
          <a:xfrm>
            <a:off x="1560843" y="783173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980EE2BE-3BAD-43B6-8EEC-2DB803EE6C9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にかほ市</a:t>
              </a:r>
            </a:p>
          </p:txBody>
        </p:sp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55BF88A6-FD99-412F-B27F-CC4F0D6E08B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2C1AD2BA-10AD-44D6-ACDC-E3ED84E50139}"/>
              </a:ext>
            </a:extLst>
          </p:cNvPr>
          <p:cNvGrpSpPr/>
          <p:nvPr/>
        </p:nvGrpSpPr>
        <p:grpSpPr>
          <a:xfrm>
            <a:off x="4218699" y="731966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AE1B9CB8-B126-464B-96FB-24E5E489E8F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横手市</a:t>
              </a:r>
            </a:p>
          </p:txBody>
        </p:sp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6F8A02D2-1417-4E39-8277-922B3EDEE3C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2A1CE7BC-946B-4962-AF01-B55EAABF6605}"/>
              </a:ext>
            </a:extLst>
          </p:cNvPr>
          <p:cNvGrpSpPr/>
          <p:nvPr/>
        </p:nvGrpSpPr>
        <p:grpSpPr>
          <a:xfrm>
            <a:off x="3292107" y="785611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2ED477F0-09C0-47C2-8E59-16B89DEDA05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羽後町</a:t>
              </a:r>
            </a:p>
          </p:txBody>
        </p:sp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CB0B3DBC-8331-4768-B004-78775BEF873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9632C02D-C630-43D9-9986-E6C8775392FE}"/>
              </a:ext>
            </a:extLst>
          </p:cNvPr>
          <p:cNvGrpSpPr/>
          <p:nvPr/>
        </p:nvGrpSpPr>
        <p:grpSpPr>
          <a:xfrm>
            <a:off x="5133099" y="835598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A9515F9F-1593-4A50-BF88-70774A81F27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東成瀬村</a:t>
              </a:r>
            </a:p>
          </p:txBody>
        </p:sp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3D37370D-8F38-466F-A621-A31FCF11935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887394D9-4A78-4AB0-837F-DC3650772E85}"/>
              </a:ext>
            </a:extLst>
          </p:cNvPr>
          <p:cNvGrpSpPr/>
          <p:nvPr/>
        </p:nvGrpSpPr>
        <p:grpSpPr>
          <a:xfrm>
            <a:off x="4096779" y="878270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6AD34431-D2F3-4FE7-B755-0110260C5A5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湯沢市</a:t>
              </a:r>
            </a:p>
          </p:txBody>
        </p:sp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5AEB7B8E-64F8-4C17-96E2-74EBB27120E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C26380A2-087D-46E5-8C55-F2D31CC17AD3}"/>
              </a:ext>
            </a:extLst>
          </p:cNvPr>
          <p:cNvGrpSpPr/>
          <p:nvPr/>
        </p:nvGrpSpPr>
        <p:grpSpPr>
          <a:xfrm>
            <a:off x="2444315" y="316981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D50024C0-9E21-4E6A-BDED-B235B6B54E6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三種町</a:t>
              </a:r>
            </a:p>
          </p:txBody>
        </p:sp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6CA4EBC1-6653-42D0-ACD7-C8BC5BBF46B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D90E704C-7BAA-4EF3-99D5-EF648F4740E9}"/>
              </a:ext>
            </a:extLst>
          </p:cNvPr>
          <p:cNvGrpSpPr/>
          <p:nvPr/>
        </p:nvGrpSpPr>
        <p:grpSpPr>
          <a:xfrm>
            <a:off x="1667523" y="316981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A8B2AC96-931F-49BA-9BBB-AD885932705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大潟村</a:t>
              </a:r>
            </a:p>
          </p:txBody>
        </p:sp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C0025146-D163-4C17-B50C-9ADE95B3021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D99C72A1-C43D-41AC-8A04-20EFF7C05AE0}"/>
              </a:ext>
            </a:extLst>
          </p:cNvPr>
          <p:cNvGrpSpPr/>
          <p:nvPr/>
        </p:nvGrpSpPr>
        <p:grpSpPr>
          <a:xfrm>
            <a:off x="1968065" y="36460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4B08F68D-25DD-49E2-A283-AC3E40CA6D4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八郎潟町</a:t>
              </a:r>
            </a:p>
          </p:txBody>
        </p:sp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B3FF5AC9-A03F-46B0-A5AB-5DFC2FAF2B9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C31C779E-4FD4-4D99-928E-76236E5AE7BD}"/>
              </a:ext>
            </a:extLst>
          </p:cNvPr>
          <p:cNvGrpSpPr/>
          <p:nvPr/>
        </p:nvGrpSpPr>
        <p:grpSpPr>
          <a:xfrm>
            <a:off x="954919" y="36460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12E7A2D1-98B7-4B30-86AF-C8EF0BCAEDC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男鹿市</a:t>
              </a:r>
            </a:p>
          </p:txBody>
        </p:sp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ED3C92C2-337A-4A32-B3C1-A634344D9A4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129D1516-7CB6-4353-9903-7F213DB8DA27}"/>
              </a:ext>
            </a:extLst>
          </p:cNvPr>
          <p:cNvGrpSpPr/>
          <p:nvPr/>
        </p:nvGrpSpPr>
        <p:grpSpPr>
          <a:xfrm>
            <a:off x="3530165" y="36460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333A2DBE-A9AF-4348-AB28-967E06B5EBE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上小阿仁村</a:t>
              </a:r>
            </a:p>
          </p:txBody>
        </p:sp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84740E08-82E4-4DDE-9A14-3AF13E77727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D830873E-3536-4CB3-8303-9D87E856463D}"/>
              </a:ext>
            </a:extLst>
          </p:cNvPr>
          <p:cNvGrpSpPr/>
          <p:nvPr/>
        </p:nvGrpSpPr>
        <p:grpSpPr>
          <a:xfrm>
            <a:off x="2753373" y="36460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03685BD6-0017-4F16-BD9F-BAE236EEA2C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五城目町</a:t>
              </a:r>
            </a:p>
          </p:txBody>
        </p:sp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7351A456-126C-4A43-89A9-1BE5DCB970C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7BD91717-2E37-4700-A931-4EA8B9D89759}"/>
              </a:ext>
            </a:extLst>
          </p:cNvPr>
          <p:cNvGrpSpPr/>
          <p:nvPr/>
        </p:nvGrpSpPr>
        <p:grpSpPr>
          <a:xfrm>
            <a:off x="1787090" y="41318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CDDF8A0E-63C0-4170-85E5-A7C629A68AE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潟上市</a:t>
              </a:r>
            </a:p>
          </p:txBody>
        </p:sp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077BA9E9-12D4-4846-8134-E167A424AA4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E092A284-9474-4F86-A806-CC0BD2645BEA}"/>
              </a:ext>
            </a:extLst>
          </p:cNvPr>
          <p:cNvGrpSpPr/>
          <p:nvPr/>
        </p:nvGrpSpPr>
        <p:grpSpPr>
          <a:xfrm>
            <a:off x="2572398" y="41318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F730B795-55F5-4FB3-8964-2C794641CB2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井川町</a:t>
              </a:r>
            </a:p>
          </p:txBody>
        </p:sp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F3345BAD-6541-468B-A62E-28CA0C591C0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FA8CD05C-7E80-4233-BCFF-64AD4C3FE252}"/>
              </a:ext>
            </a:extLst>
          </p:cNvPr>
          <p:cNvSpPr txBox="1"/>
          <p:nvPr/>
        </p:nvSpPr>
        <p:spPr>
          <a:xfrm>
            <a:off x="164370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秋田県</a:t>
            </a:r>
          </a:p>
        </p:txBody>
      </p:sp>
    </p:spTree>
    <p:extLst>
      <p:ext uri="{BB962C8B-B14F-4D97-AF65-F5344CB8AC3E}">
        <p14:creationId xmlns:p14="http://schemas.microsoft.com/office/powerpoint/2010/main" val="20427156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248</Words>
  <Application>Microsoft Office PowerPoint</Application>
  <PresentationFormat>A4 210 x 297 mm</PresentationFormat>
  <Paragraphs>212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dmap003_秋田県の市町村別の数値入力データマップ</dc:title>
  <dc:subject>dmap003_秋田県の市町村別の数値入力データマップ</dc:subject>
  <dc:creator>でじけろお</dc:creator>
  <cp:lastModifiedBy/>
  <cp:revision>1</cp:revision>
  <dcterms:created xsi:type="dcterms:W3CDTF">2012-07-31T06:58:22Z</dcterms:created>
  <dcterms:modified xsi:type="dcterms:W3CDTF">2022-04-11T02:49:34Z</dcterms:modified>
  <cp:category/>
  <cp:version>1</cp:version>
</cp:coreProperties>
</file>